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B943-354B-4444-9B14-4969D2EE4085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2505-4982-42FC-B45D-819958DAB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5145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Prenatal development: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Monthwise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development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4267200"/>
            <a:ext cx="4648200" cy="1878013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eaLnBrk="1" hangingPunct="1"/>
            <a:r>
              <a:rPr lang="en-US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Ila</a:t>
            </a:r>
            <a:r>
              <a:rPr lang="en-US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Jogi</a:t>
            </a:r>
            <a:endParaRPr lang="en-US" sz="2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Head, Department of Home Science</a:t>
            </a:r>
          </a:p>
          <a:p>
            <a:pPr algn="ctr" eaLnBrk="1" hangingPunct="1"/>
            <a:r>
              <a:rPr lang="en-US" sz="2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Mahila</a:t>
            </a:r>
            <a:r>
              <a:rPr lang="en-US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Mhavidyalaya</a:t>
            </a:r>
            <a:r>
              <a:rPr lang="en-US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Karad</a:t>
            </a:r>
            <a:endParaRPr lang="en-US" sz="2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aby, fetus at 10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036" y="104267"/>
            <a:ext cx="6955764" cy="66775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109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Weeks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by, fetus at 11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710" y="92074"/>
            <a:ext cx="6889090" cy="6613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295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 Weeks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by, fetus at 12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0636" y="168275"/>
            <a:ext cx="6650964" cy="6384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6002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 Weeks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by, fetus at 13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260" y="168274"/>
            <a:ext cx="6730340" cy="6461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219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 Weeks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by, fetus at 14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811" y="228600"/>
            <a:ext cx="6571589" cy="6308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2192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 Weeks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by, fetus at 15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936" y="15875"/>
            <a:ext cx="6968464" cy="668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 Weeks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by, fetus at 16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311" y="92075"/>
            <a:ext cx="6889089" cy="6613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 Weeks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by, fetus at 17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4475"/>
            <a:ext cx="6650964" cy="6384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 Weeks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by, fetus at 18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536" y="15875"/>
            <a:ext cx="6968464" cy="668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295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Weeks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by, fetus at 19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386" y="15875"/>
            <a:ext cx="7127214" cy="6842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7526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 Weeks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y, fetus at fertilization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112776"/>
            <a:ext cx="6946900" cy="6669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123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Weeks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aby, fetus at 20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761" y="-60325"/>
            <a:ext cx="7047839" cy="6765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1430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 Weeks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aby, fetus at 21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411" y="9779"/>
            <a:ext cx="7054189" cy="67720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 Weeks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aby, fetus at 22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711" y="92075"/>
            <a:ext cx="6889089" cy="6613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3716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 Weeks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aby, fetus at 23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4475"/>
            <a:ext cx="6571589" cy="6308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5240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Weeks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aby, fetus at 24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875"/>
            <a:ext cx="7127214" cy="6842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3016" y="12192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24 Weeks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aby, fetus at 25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2075"/>
            <a:ext cx="6730339" cy="6461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 Weeks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aby, fetus at 26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486" y="92075"/>
            <a:ext cx="6809714" cy="6537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0668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26 Weeks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aby, fetus at 27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936" y="15875"/>
            <a:ext cx="6968464" cy="668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8288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27 Weeks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aby, fetus at 28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811" y="244475"/>
            <a:ext cx="6571589" cy="6308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12192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28 Weeks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aby, fetus at 28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228600"/>
            <a:ext cx="66675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676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 Weeks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abycenter.com/i/m/stages/popups/03/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036" y="15875"/>
            <a:ext cx="7285964" cy="6994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111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Week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aby, fetus at 30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182880"/>
            <a:ext cx="6794500" cy="6522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057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 Weeks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aby, fetus at 31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222" y="152400"/>
            <a:ext cx="6576978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31 Weeks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by, fetus at 32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299" y="106679"/>
            <a:ext cx="6794501" cy="65227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32 Weeks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aby, fetus at 33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6161" y="228600"/>
            <a:ext cx="6743039" cy="64733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6002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33 Weeks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aby, fetus at 34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3136" y="76200"/>
            <a:ext cx="6968464" cy="668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9216" y="15240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34 Weeks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aby, fetus at 35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"/>
            <a:ext cx="6889089" cy="6613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 Weeks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aby, fetus at 36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936" y="244475"/>
            <a:ext cx="6663664" cy="63971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0616" y="1676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 Weeks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aby, fetus at 37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9386" y="320675"/>
            <a:ext cx="6492214" cy="6232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37 Weeks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by, fetus at 38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0636" y="244475"/>
            <a:ext cx="6650964" cy="6384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6002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38 Weeks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aby, fetus at 39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6291"/>
            <a:ext cx="6755739" cy="64855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39 Weeks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by, fetus at 4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361" y="-2413"/>
            <a:ext cx="7225639" cy="69366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93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Week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by, fetus at 40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725" y="304800"/>
            <a:ext cx="6746875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 Weeks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aby, fetus at 41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7511" y="320675"/>
            <a:ext cx="6254089" cy="6003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139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41 Weeks</a:t>
            </a: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by, fetus at 5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196558"/>
            <a:ext cx="7480300" cy="6432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524000"/>
            <a:ext cx="111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 Week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by, fetus at 6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461" y="153035"/>
            <a:ext cx="6984339" cy="67049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838200"/>
            <a:ext cx="12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 Week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by, fetus at 7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536" y="15875"/>
            <a:ext cx="6968464" cy="668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111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 Week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by, fetus at 8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336" y="76200"/>
            <a:ext cx="6968464" cy="668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1066800"/>
            <a:ext cx="111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 Week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by, fetus at 9 weeks - Baby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6161" y="92075"/>
            <a:ext cx="7047839" cy="6765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295400"/>
            <a:ext cx="111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 Week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101</Words>
  <Application>Microsoft Office PowerPoint</Application>
  <PresentationFormat>On-screen Show (4:3)</PresentationFormat>
  <Paragraphs>46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16</cp:revision>
  <dcterms:created xsi:type="dcterms:W3CDTF">2014-08-25T02:45:31Z</dcterms:created>
  <dcterms:modified xsi:type="dcterms:W3CDTF">2021-08-14T08:16:55Z</dcterms:modified>
</cp:coreProperties>
</file>