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1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notesMaster" Target="notesMasters/notesMaster1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z="1800"/>
              <a:t>Click to edit Master subtitle style</a:t>
            </a:r>
            <a:endParaRPr lang="en-US" sz="1800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831849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z="4500"/>
              <a:t>Click to edit Master title style</a:t>
            </a:r>
            <a:endParaRPr lang="en-US" sz="4500" dirty="0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831849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z="180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z="2400"/>
              <a:t>Click to edit Master text styles</a:t>
            </a:r>
          </a:p>
          <a:p>
            <a:pPr lvl="1"/>
            <a:r>
              <a:rPr lang="en-US" altLang="zh-CN" sz="2100"/>
              <a:t>Second level</a:t>
            </a:r>
          </a:p>
          <a:p>
            <a:pPr lvl="2"/>
            <a:r>
              <a:rPr lang="en-US" altLang="zh-CN" sz="1800"/>
              <a:t>Third level</a:t>
            </a:r>
          </a:p>
          <a:p>
            <a:pPr lvl="3"/>
            <a:r>
              <a:rPr lang="en-US" altLang="zh-CN" sz="1500"/>
              <a:t>Fourth level</a:t>
            </a:r>
          </a:p>
          <a:p>
            <a:pPr lvl="4"/>
            <a:r>
              <a:rPr lang="en-US" altLang="zh-CN" sz="1500"/>
              <a:t>Fifth level</a:t>
            </a:r>
            <a:endParaRPr lang="en-US" sz="1500" dirty="0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z="2400"/>
              <a:t>Click to edit Master title style</a:t>
            </a:r>
            <a:endParaRPr lang="en-US" sz="2400" dirty="0"/>
          </a:p>
        </p:txBody>
      </p:sp>
      <p:sp>
        <p:nvSpPr>
          <p:cNvPr id="104860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z="2400"/>
              <a:t>Click icon to add picture</a:t>
            </a:r>
            <a:endParaRPr lang="en-US" sz="2400" dirty="0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z="120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2023/10/8</a:t>
            </a:fld>
            <a:endParaRPr lang="zh-CN" altLang="en-US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z="3300"/>
              <a:t>Click to edit Master title style</a:t>
            </a:r>
            <a:endParaRPr lang="en-US" sz="3300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z="2100"/>
              <a:t>Click to edit Master text styles</a:t>
            </a:r>
          </a:p>
          <a:p>
            <a:pPr lvl="1"/>
            <a:r>
              <a:rPr lang="en-US" altLang="zh-CN" sz="1800"/>
              <a:t>Second level</a:t>
            </a:r>
          </a:p>
          <a:p>
            <a:pPr lvl="2"/>
            <a:r>
              <a:rPr lang="en-US" altLang="zh-CN" sz="1500"/>
              <a:t>Third level</a:t>
            </a:r>
          </a:p>
          <a:p>
            <a:pPr lvl="3"/>
            <a:r>
              <a:rPr lang="en-US" altLang="zh-CN" sz="1350"/>
              <a:t>Fourth level</a:t>
            </a:r>
          </a:p>
          <a:p>
            <a:pPr lvl="4"/>
            <a:r>
              <a:rPr lang="en-US" altLang="zh-CN" sz="1350"/>
              <a:t>Fifth level</a:t>
            </a:r>
            <a:endParaRPr lang="en-US" sz="1350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z="900" smtClean="0"/>
              <a:t>2023/10/8</a:t>
            </a:fld>
            <a:endParaRPr lang="zh-CN" altLang="en-US" sz="900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z="900" smtClean="0"/>
              <a:t>‹#›</a:t>
            </a:fld>
            <a:endParaRPr lang="zh-CN" altLang="en-US" sz="9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874075" y="51955"/>
            <a:ext cx="799728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</a:t>
            </a:r>
          </a:p>
          <a:p>
            <a:pPr algn="ctr"/>
            <a:endParaRPr lang="en-US" sz="2800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संदेशवहनाची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प्रक्रिया</a:t>
            </a:r>
            <a:r>
              <a:rPr lang="en-US" sz="4000" b="1" dirty="0">
                <a:solidFill>
                  <a:srgbClr val="7030A0"/>
                </a:solidFill>
              </a:rPr>
              <a:t> / </a:t>
            </a:r>
            <a:r>
              <a:rPr lang="en-GB" sz="4000" b="1" dirty="0" err="1">
                <a:solidFill>
                  <a:srgbClr val="7030A0"/>
                </a:solidFill>
              </a:rPr>
              <a:t>अवस्था</a:t>
            </a:r>
            <a:endParaRPr lang="en-US" sz="4000" b="1" dirty="0">
              <a:solidFill>
                <a:srgbClr val="7030A0"/>
              </a:solidFill>
            </a:endParaRPr>
          </a:p>
          <a:p>
            <a:r>
              <a:rPr lang="en-US" sz="4000" b="1" dirty="0">
                <a:solidFill>
                  <a:srgbClr val="7030A0"/>
                </a:solidFill>
              </a:rPr>
              <a:t> </a:t>
            </a:r>
          </a:p>
          <a:p>
            <a:endParaRPr lang="en-US" sz="28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संदेश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देण्याचे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कल्पना</a:t>
            </a:r>
            <a:r>
              <a:rPr lang="en-US" sz="2800" b="1" dirty="0">
                <a:solidFill>
                  <a:srgbClr val="002060"/>
                </a:solidFill>
              </a:rPr>
              <a:t> /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जाणीव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संदेशाची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रचना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संदेशाचे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माध्यम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संदेशाचा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अर्थ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लावणे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कार्यवाही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b="1" dirty="0" err="1">
                <a:solidFill>
                  <a:srgbClr val="002060"/>
                </a:solidFill>
              </a:rPr>
              <a:t>संदेशाचा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मागोवा</a:t>
            </a: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02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4A35B5-3ABC-3E48-948D-F96749114C7F}"/>
              </a:ext>
            </a:extLst>
          </p:cNvPr>
          <p:cNvSpPr txBox="1"/>
          <p:nvPr/>
        </p:nvSpPr>
        <p:spPr>
          <a:xfrm>
            <a:off x="1874075" y="51955"/>
            <a:ext cx="91106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/>
            <a:r>
              <a:rPr lang="en-US" sz="4000" b="1" dirty="0"/>
              <a:t>Unit – III Organizing &amp; Staffing</a:t>
            </a:r>
          </a:p>
          <a:p>
            <a:endParaRPr lang="en-US" sz="1000" b="1" dirty="0">
              <a:solidFill>
                <a:srgbClr val="002060"/>
              </a:solidFill>
            </a:endParaRPr>
          </a:p>
          <a:p>
            <a:r>
              <a:rPr lang="en-GB" sz="4000" b="1" dirty="0" err="1">
                <a:solidFill>
                  <a:srgbClr val="7030A0"/>
                </a:solidFill>
              </a:rPr>
              <a:t>संदेशवहनातील</a:t>
            </a:r>
            <a:r>
              <a:rPr lang="en-GB" sz="4000" b="1" dirty="0">
                <a:solidFill>
                  <a:srgbClr val="7030A0"/>
                </a:solidFill>
              </a:rPr>
              <a:t> </a:t>
            </a:r>
            <a:r>
              <a:rPr lang="en-GB" sz="4000" b="1" dirty="0" err="1">
                <a:solidFill>
                  <a:srgbClr val="7030A0"/>
                </a:solidFill>
              </a:rPr>
              <a:t>अडथळे</a:t>
            </a:r>
            <a:endParaRPr lang="en-US" sz="4000" b="1" dirty="0">
              <a:solidFill>
                <a:srgbClr val="7030A0"/>
              </a:solidFill>
            </a:endParaRPr>
          </a:p>
          <a:p>
            <a:endParaRPr lang="en-US" sz="1000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भौतिक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अडथळे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वैयक्तिक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अडथळे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भाषेचे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अडचण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ज्येष्ठ</a:t>
            </a:r>
            <a:r>
              <a:rPr lang="en-GB" sz="2400" b="1" dirty="0">
                <a:solidFill>
                  <a:srgbClr val="002060"/>
                </a:solidFill>
              </a:rPr>
              <a:t> व </a:t>
            </a:r>
            <a:r>
              <a:rPr lang="en-GB" sz="2400" b="1" dirty="0" err="1">
                <a:solidFill>
                  <a:srgbClr val="002060"/>
                </a:solidFill>
              </a:rPr>
              <a:t>कनिष्ठ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अशा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दर्जाने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येणारी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अडचण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संघटनात्मक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रचना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अपुरे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लक्ष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संदेश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देणे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अगर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प्राप्तीची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घाई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भावनात्मक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वर्तन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बदलास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विरोध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विश्वासाचा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अभाव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संदेश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प्राप्तकर्त्यांची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मोठी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संख्या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संदेशाचे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माध्यम</a:t>
            </a: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>
                <a:solidFill>
                  <a:srgbClr val="002060"/>
                </a:solidFill>
              </a:rPr>
              <a:t>इतर</a:t>
            </a:r>
            <a:r>
              <a:rPr lang="en-GB" sz="2400" b="1" dirty="0">
                <a:solidFill>
                  <a:srgbClr val="002060"/>
                </a:solidFill>
              </a:rPr>
              <a:t> </a:t>
            </a:r>
            <a:r>
              <a:rPr lang="en-GB" sz="2400" b="1" dirty="0" err="1">
                <a:solidFill>
                  <a:srgbClr val="002060"/>
                </a:solidFill>
              </a:rPr>
              <a:t>अडचणी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2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693823-1B3C-4E41-BA33-7E25B2B9B85C}"/>
              </a:ext>
            </a:extLst>
          </p:cNvPr>
          <p:cNvSpPr txBox="1"/>
          <p:nvPr/>
        </p:nvSpPr>
        <p:spPr>
          <a:xfrm>
            <a:off x="5102679" y="2332759"/>
            <a:ext cx="69025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9600" b="1"/>
              <a:t>Thank u</a:t>
            </a:r>
          </a:p>
        </p:txBody>
      </p:sp>
    </p:spTree>
    <p:extLst>
      <p:ext uri="{BB962C8B-B14F-4D97-AF65-F5344CB8AC3E}">
        <p14:creationId xmlns:p14="http://schemas.microsoft.com/office/powerpoint/2010/main" val="3769866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SM-A207F</dc:creator>
  <cp:lastModifiedBy>Kishorg1107@gmail.com</cp:lastModifiedBy>
  <cp:revision>26</cp:revision>
  <dcterms:created xsi:type="dcterms:W3CDTF">2015-05-11T22:30:45Z</dcterms:created>
  <dcterms:modified xsi:type="dcterms:W3CDTF">2023-10-08T10:05:44Z</dcterms:modified>
</cp:coreProperties>
</file>