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2023/10/8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4075" y="51955"/>
            <a:ext cx="799728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संदेशवहनाची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प्रक्रिया</a:t>
            </a:r>
            <a:r>
              <a:rPr lang="en-US" sz="4000" b="1" dirty="0">
                <a:solidFill>
                  <a:srgbClr val="7030A0"/>
                </a:solidFill>
              </a:rPr>
              <a:t> / </a:t>
            </a:r>
            <a:r>
              <a:rPr lang="en-GB" sz="4000" b="1" dirty="0" err="1">
                <a:solidFill>
                  <a:srgbClr val="7030A0"/>
                </a:solidFill>
              </a:rPr>
              <a:t>अवस्था</a:t>
            </a:r>
            <a:endParaRPr lang="en-US" sz="4000" b="1" dirty="0">
              <a:solidFill>
                <a:srgbClr val="7030A0"/>
              </a:solidFill>
            </a:endParaRP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देण्याचे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कल्पना</a:t>
            </a:r>
            <a:r>
              <a:rPr lang="en-US" sz="2800" b="1" dirty="0">
                <a:solidFill>
                  <a:srgbClr val="002060"/>
                </a:solidFill>
              </a:rPr>
              <a:t> /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जाणीव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संदेशाची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रचना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माध्यम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संदेशाचा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अर्थ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लावणे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कार्यवाही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संदेशाचा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मागोवा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4075" y="51955"/>
            <a:ext cx="91106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endParaRPr lang="en-US" sz="10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संदेशवहनातील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अडथळे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10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भौतिक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अडथळे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वैयक्तिक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अडथळे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भाषेचे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अडचण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ज्येष्ठ</a:t>
            </a:r>
            <a:r>
              <a:rPr lang="en-GB" sz="2400" b="1" dirty="0">
                <a:solidFill>
                  <a:srgbClr val="002060"/>
                </a:solidFill>
              </a:rPr>
              <a:t> व </a:t>
            </a:r>
            <a:r>
              <a:rPr lang="en-GB" sz="2400" b="1" dirty="0" err="1">
                <a:solidFill>
                  <a:srgbClr val="002060"/>
                </a:solidFill>
              </a:rPr>
              <a:t>कनिष्ठ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अशा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दर्जाने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येणारी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अडचण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संघटनात्मक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रचना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अपुरे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लक्ष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संदेश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देणे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अगर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प्राप्तीची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घाई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भावनात्मक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वर्तन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बदलास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विरोध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विश्वासाचा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अभाव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संदेश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प्राप्तकर्त्यांची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मोठी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संख्या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संदेशाचे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माध्यम</a:t>
            </a: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err="1">
                <a:solidFill>
                  <a:srgbClr val="002060"/>
                </a:solidFill>
              </a:rPr>
              <a:t>इतर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err="1">
                <a:solidFill>
                  <a:srgbClr val="002060"/>
                </a:solidFill>
              </a:rPr>
              <a:t>अडचणी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2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26</cp:revision>
  <dcterms:created xsi:type="dcterms:W3CDTF">2015-05-11T22:30:45Z</dcterms:created>
  <dcterms:modified xsi:type="dcterms:W3CDTF">2023-10-08T10:05:44Z</dcterms:modified>
</cp:coreProperties>
</file>