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097A77-F76E-4A94-8F86-2B15C4593654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288C5B-7C05-4EDE-9155-2A06B4EF6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88C5B-7C05-4EDE-9155-2A06B4EF67D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0A21-EC3A-4D4F-A4E4-91F5ED7CC27F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5E3B-3718-4972-AF92-E5ADEE188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0A21-EC3A-4D4F-A4E4-91F5ED7CC27F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5E3B-3718-4972-AF92-E5ADEE188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0A21-EC3A-4D4F-A4E4-91F5ED7CC27F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5E3B-3718-4972-AF92-E5ADEE188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0A21-EC3A-4D4F-A4E4-91F5ED7CC27F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5E3B-3718-4972-AF92-E5ADEE188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0A21-EC3A-4D4F-A4E4-91F5ED7CC27F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5E3B-3718-4972-AF92-E5ADEE188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0A21-EC3A-4D4F-A4E4-91F5ED7CC27F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5E3B-3718-4972-AF92-E5ADEE188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0A21-EC3A-4D4F-A4E4-91F5ED7CC27F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5E3B-3718-4972-AF92-E5ADEE188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0A21-EC3A-4D4F-A4E4-91F5ED7CC27F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5E3B-3718-4972-AF92-E5ADEE188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0A21-EC3A-4D4F-A4E4-91F5ED7CC27F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5E3B-3718-4972-AF92-E5ADEE188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0A21-EC3A-4D4F-A4E4-91F5ED7CC27F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5E3B-3718-4972-AF92-E5ADEE188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B0A21-EC3A-4D4F-A4E4-91F5ED7CC27F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5E3B-3718-4972-AF92-E5ADEE188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B0A21-EC3A-4D4F-A4E4-91F5ED7CC27F}" type="datetimeFigureOut">
              <a:rPr lang="en-US" smtClean="0"/>
              <a:pPr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75E3B-3718-4972-AF92-E5ADEE188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Sub- co-operative </a:t>
            </a:r>
            <a:r>
              <a:rPr lang="en-US" dirty="0" smtClean="0">
                <a:solidFill>
                  <a:srgbClr val="FF0000"/>
                </a:solidFill>
              </a:rPr>
              <a:t>development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Unit </a:t>
            </a:r>
            <a:r>
              <a:rPr lang="en-US" dirty="0" smtClean="0"/>
              <a:t>1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0070C0"/>
                </a:solidFill>
              </a:rPr>
              <a:t>Introduction </a:t>
            </a:r>
            <a:r>
              <a:rPr lang="en-US" dirty="0" smtClean="0">
                <a:solidFill>
                  <a:srgbClr val="0070C0"/>
                </a:solidFill>
              </a:rPr>
              <a:t>to co-operative </a:t>
            </a: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ovement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India 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/>
            <a:r>
              <a:rPr lang="mr-IN" dirty="0" smtClean="0">
                <a:solidFill>
                  <a:srgbClr val="FF00FF"/>
                </a:solidFill>
              </a:rPr>
              <a:t>सहकार</a:t>
            </a:r>
            <a:r>
              <a:rPr lang="en-US" dirty="0" smtClean="0">
                <a:solidFill>
                  <a:srgbClr val="FF00FF"/>
                </a:solidFill>
              </a:rPr>
              <a:t> </a:t>
            </a:r>
            <a:r>
              <a:rPr lang="mr-IN" dirty="0" smtClean="0">
                <a:solidFill>
                  <a:srgbClr val="FF00FF"/>
                </a:solidFill>
              </a:rPr>
              <a:t>अर्थ आणि व्याख्या </a:t>
            </a:r>
            <a:r>
              <a:rPr lang="mr-IN" dirty="0" smtClean="0"/>
              <a:t/>
            </a:r>
            <a:br>
              <a:rPr lang="mr-IN" dirty="0" smtClean="0"/>
            </a:br>
            <a:r>
              <a:rPr lang="mr-IN" dirty="0" smtClean="0">
                <a:solidFill>
                  <a:srgbClr val="00B0F0"/>
                </a:solidFill>
              </a:rPr>
              <a:t>सहकाराची वैशिट्य-</a:t>
            </a:r>
            <a:r>
              <a:rPr lang="mr-IN" dirty="0" smtClean="0"/>
              <a:t/>
            </a:r>
            <a:br>
              <a:rPr lang="mr-IN" dirty="0" smtClean="0"/>
            </a:br>
            <a:r>
              <a:rPr lang="mr-IN" dirty="0" smtClean="0"/>
              <a:t>१)व्यक्तींचे संघटन </a:t>
            </a:r>
            <a:br>
              <a:rPr lang="mr-IN" dirty="0" smtClean="0"/>
            </a:br>
            <a:r>
              <a:rPr lang="mr-IN" dirty="0" smtClean="0"/>
              <a:t>२)आर्थिक संघटन </a:t>
            </a:r>
            <a:br>
              <a:rPr lang="mr-IN" dirty="0" smtClean="0"/>
            </a:br>
            <a:r>
              <a:rPr lang="mr-IN" dirty="0" smtClean="0"/>
              <a:t>३)विकासाचा मार्ग</a:t>
            </a:r>
            <a:br>
              <a:rPr lang="mr-IN" dirty="0" smtClean="0"/>
            </a:br>
            <a:r>
              <a:rPr lang="mr-IN" dirty="0" smtClean="0"/>
              <a:t>४)लोकशाही संघटन</a:t>
            </a:r>
            <a:br>
              <a:rPr lang="mr-IN" dirty="0" smtClean="0"/>
            </a:br>
            <a:r>
              <a:rPr lang="mr-IN" dirty="0" smtClean="0"/>
              <a:t>५)सेवाभाव </a:t>
            </a:r>
            <a:br>
              <a:rPr lang="mr-IN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28600"/>
            <a:ext cx="9144000" cy="6858000"/>
          </a:xfrm>
        </p:spPr>
        <p:txBody>
          <a:bodyPr/>
          <a:lstStyle/>
          <a:p>
            <a:pPr algn="l"/>
            <a:r>
              <a:rPr lang="mr-IN" dirty="0" smtClean="0"/>
              <a:t>६)सामाजिक जबाबदारी </a:t>
            </a:r>
            <a:br>
              <a:rPr lang="mr-IN" dirty="0" smtClean="0"/>
            </a:br>
            <a:r>
              <a:rPr lang="mr-IN" dirty="0" smtClean="0"/>
              <a:t>७)सामाजिक चळवळ </a:t>
            </a:r>
            <a:br>
              <a:rPr lang="mr-IN" dirty="0" smtClean="0"/>
            </a:br>
            <a:r>
              <a:rPr lang="mr-IN" dirty="0" smtClean="0"/>
              <a:t>सहकाराची तत्वे-</a:t>
            </a:r>
            <a:br>
              <a:rPr lang="mr-IN" dirty="0" smtClean="0"/>
            </a:br>
            <a:r>
              <a:rPr lang="mr-IN" dirty="0" smtClean="0"/>
              <a:t>व्याख्या </a:t>
            </a:r>
            <a:br>
              <a:rPr lang="mr-IN" dirty="0" smtClean="0"/>
            </a:br>
            <a:r>
              <a:rPr lang="mr-IN" dirty="0" smtClean="0">
                <a:solidFill>
                  <a:srgbClr val="FF0000"/>
                </a:solidFill>
              </a:rPr>
              <a:t>सहकार तत्वांची वैशिट्य-</a:t>
            </a:r>
            <a:r>
              <a:rPr lang="mr-IN" dirty="0" smtClean="0"/>
              <a:t/>
            </a:r>
            <a:br>
              <a:rPr lang="mr-IN" dirty="0" smtClean="0"/>
            </a:br>
            <a:r>
              <a:rPr lang="mr-IN" dirty="0" smtClean="0">
                <a:solidFill>
                  <a:srgbClr val="00B0F0"/>
                </a:solidFill>
              </a:rPr>
              <a:t>नियम </a:t>
            </a:r>
            <a:r>
              <a:rPr lang="mr-IN" dirty="0" smtClean="0"/>
              <a:t/>
            </a:r>
            <a:br>
              <a:rPr lang="mr-IN" dirty="0" smtClean="0"/>
            </a:br>
            <a:r>
              <a:rPr lang="mr-IN" dirty="0" smtClean="0">
                <a:solidFill>
                  <a:srgbClr val="00B050"/>
                </a:solidFill>
              </a:rPr>
              <a:t>उद्दिष्टे</a:t>
            </a:r>
            <a:r>
              <a:rPr lang="mr-IN" dirty="0" smtClean="0"/>
              <a:t> </a:t>
            </a:r>
            <a:br>
              <a:rPr lang="mr-IN" dirty="0" smtClean="0"/>
            </a:br>
            <a:r>
              <a:rPr lang="mr-IN" dirty="0" smtClean="0"/>
              <a:t>संघटनात्मक स्वरूप </a:t>
            </a:r>
            <a:br>
              <a:rPr lang="mr-IN" dirty="0" smtClean="0"/>
            </a:br>
            <a:r>
              <a:rPr lang="mr-IN" dirty="0" smtClean="0"/>
              <a:t>कार्यात्मक स्वरूप </a:t>
            </a:r>
            <a:br>
              <a:rPr lang="mr-IN" dirty="0" smtClean="0"/>
            </a:br>
            <a:r>
              <a:rPr lang="mr-IN" dirty="0" smtClean="0"/>
              <a:t>लोकशाही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/>
            <a:r>
              <a:rPr lang="mr-IN" dirty="0" smtClean="0">
                <a:solidFill>
                  <a:srgbClr val="FF0066"/>
                </a:solidFill>
              </a:rPr>
              <a:t>रॉश्डेल ची सहकार तत्वे-</a:t>
            </a:r>
            <a:r>
              <a:rPr lang="mr-IN" dirty="0" smtClean="0"/>
              <a:t/>
            </a:r>
            <a:br>
              <a:rPr lang="mr-IN" dirty="0" smtClean="0"/>
            </a:br>
            <a:r>
              <a:rPr lang="mr-IN" dirty="0" smtClean="0"/>
              <a:t>खुले सभासदत्व </a:t>
            </a:r>
            <a:br>
              <a:rPr lang="mr-IN" dirty="0" smtClean="0"/>
            </a:br>
            <a:r>
              <a:rPr lang="mr-IN" dirty="0" smtClean="0"/>
              <a:t>लोकशाही नियंत्रण </a:t>
            </a:r>
            <a:br>
              <a:rPr lang="mr-IN" dirty="0" smtClean="0"/>
            </a:br>
            <a:r>
              <a:rPr lang="mr-IN" dirty="0" smtClean="0"/>
              <a:t>आधीक्याचे वाटप</a:t>
            </a:r>
            <a:br>
              <a:rPr lang="mr-IN" dirty="0" smtClean="0"/>
            </a:br>
            <a:r>
              <a:rPr lang="mr-IN" dirty="0" smtClean="0"/>
              <a:t>मर्यादित व्याज</a:t>
            </a:r>
            <a:br>
              <a:rPr lang="mr-IN" dirty="0" smtClean="0"/>
            </a:br>
            <a:r>
              <a:rPr lang="mr-IN" dirty="0" smtClean="0"/>
              <a:t>सहकारी प्रशिक्षण </a:t>
            </a:r>
            <a:br>
              <a:rPr lang="mr-IN" dirty="0" smtClean="0"/>
            </a:br>
            <a:r>
              <a:rPr lang="mr-IN" dirty="0" smtClean="0"/>
              <a:t>रोखीचे व्यवहार </a:t>
            </a:r>
            <a:br>
              <a:rPr lang="mr-IN" dirty="0" smtClean="0"/>
            </a:br>
            <a:r>
              <a:rPr lang="mr-IN" dirty="0" smtClean="0"/>
              <a:t>राजकीय अलिप्तता </a:t>
            </a:r>
            <a:br>
              <a:rPr lang="mr-IN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/>
            <a:r>
              <a:rPr lang="mr-IN" dirty="0" smtClean="0">
                <a:solidFill>
                  <a:srgbClr val="FF0000"/>
                </a:solidFill>
              </a:rPr>
              <a:t>१९९५ ची तत्वे-</a:t>
            </a:r>
            <a:r>
              <a:rPr lang="mr-IN" dirty="0" smtClean="0"/>
              <a:t/>
            </a:r>
            <a:br>
              <a:rPr lang="mr-IN" dirty="0" smtClean="0"/>
            </a:br>
            <a:r>
              <a:rPr lang="mr-IN" dirty="0" smtClean="0"/>
              <a:t>खुले सभासदत्व </a:t>
            </a:r>
            <a:br>
              <a:rPr lang="mr-IN" dirty="0" smtClean="0"/>
            </a:br>
            <a:r>
              <a:rPr lang="mr-IN" dirty="0" smtClean="0"/>
              <a:t>लोकशाही नियंत्रण </a:t>
            </a:r>
            <a:br>
              <a:rPr lang="mr-IN" dirty="0" smtClean="0"/>
            </a:br>
            <a:r>
              <a:rPr lang="mr-IN" dirty="0" smtClean="0"/>
              <a:t>सभासदांचा सहभाग </a:t>
            </a:r>
            <a:br>
              <a:rPr lang="mr-IN" dirty="0" smtClean="0"/>
            </a:br>
            <a:r>
              <a:rPr lang="mr-IN" dirty="0" smtClean="0"/>
              <a:t>शिक्षण-प्रशिक्षण </a:t>
            </a:r>
            <a:br>
              <a:rPr lang="mr-IN" dirty="0" smtClean="0"/>
            </a:br>
            <a:r>
              <a:rPr lang="mr-IN" dirty="0" smtClean="0"/>
              <a:t>सामिजिक जबाबदारी</a:t>
            </a:r>
            <a:br>
              <a:rPr lang="mr-IN" dirty="0" smtClean="0"/>
            </a:br>
            <a:r>
              <a:rPr lang="mr-IN" dirty="0" smtClean="0"/>
              <a:t>स्वायत्तता  </a:t>
            </a:r>
            <a:r>
              <a:rPr lang="mr-IN" dirty="0" smtClean="0"/>
              <a:t/>
            </a:r>
            <a:br>
              <a:rPr lang="mr-IN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/>
            <a:r>
              <a:rPr lang="mr-IN" dirty="0" smtClean="0">
                <a:solidFill>
                  <a:srgbClr val="0070C0"/>
                </a:solidFill>
              </a:rPr>
              <a:t>सहकारची आर्थिक विकासातील भूमिका-</a:t>
            </a:r>
            <a:r>
              <a:rPr lang="mr-IN" dirty="0" smtClean="0"/>
              <a:t/>
            </a:r>
            <a:br>
              <a:rPr lang="mr-IN" dirty="0" smtClean="0"/>
            </a:br>
            <a:r>
              <a:rPr lang="mr-IN" dirty="0" smtClean="0"/>
              <a:t>कृषी विकास </a:t>
            </a:r>
            <a:br>
              <a:rPr lang="mr-IN" dirty="0" smtClean="0"/>
            </a:br>
            <a:r>
              <a:rPr lang="mr-IN" dirty="0" smtClean="0"/>
              <a:t>कृषी संशोधन </a:t>
            </a:r>
            <a:br>
              <a:rPr lang="mr-IN" dirty="0" smtClean="0"/>
            </a:br>
            <a:r>
              <a:rPr lang="mr-IN" dirty="0" smtClean="0"/>
              <a:t>ओद्योगिक विकास </a:t>
            </a:r>
            <a:br>
              <a:rPr lang="mr-IN" dirty="0" smtClean="0"/>
            </a:br>
            <a:r>
              <a:rPr lang="mr-IN" dirty="0" smtClean="0"/>
              <a:t>उत्पन्नात वाढ</a:t>
            </a:r>
            <a:br>
              <a:rPr lang="mr-IN" dirty="0" smtClean="0"/>
            </a:br>
            <a:r>
              <a:rPr lang="mr-IN" dirty="0" smtClean="0"/>
              <a:t>बचतीत वाढ </a:t>
            </a:r>
            <a:br>
              <a:rPr lang="mr-IN" dirty="0" smtClean="0"/>
            </a:br>
            <a:r>
              <a:rPr lang="mr-IN" dirty="0" smtClean="0"/>
              <a:t>रोजगारात वाढ</a:t>
            </a:r>
            <a:br>
              <a:rPr lang="mr-IN" dirty="0" smtClean="0"/>
            </a:br>
            <a:r>
              <a:rPr lang="mr-IN" dirty="0" smtClean="0"/>
              <a:t> निर्यात व्यापारात वाढ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/>
            <a:r>
              <a:rPr lang="mr-IN" dirty="0" smtClean="0"/>
              <a:t>सहकारावरील उच्चाधिकार समितीचा अहवाल-</a:t>
            </a:r>
            <a:br>
              <a:rPr lang="mr-IN" dirty="0" smtClean="0"/>
            </a:br>
            <a:r>
              <a:rPr lang="mr-IN" dirty="0" smtClean="0"/>
              <a:t>शिवाजीराव पाटील समिती-</a:t>
            </a:r>
            <a:br>
              <a:rPr lang="mr-IN" dirty="0" smtClean="0"/>
            </a:br>
            <a:r>
              <a:rPr lang="mr-IN" dirty="0" smtClean="0"/>
              <a:t>स्थापना-</a:t>
            </a:r>
            <a:br>
              <a:rPr lang="mr-IN" dirty="0" smtClean="0"/>
            </a:br>
            <a:r>
              <a:rPr lang="mr-IN" dirty="0" smtClean="0"/>
              <a:t>उद्देश-संरचना </a:t>
            </a:r>
            <a:br>
              <a:rPr lang="mr-IN" dirty="0" smtClean="0"/>
            </a:br>
            <a:r>
              <a:rPr lang="mr-IN" dirty="0" smtClean="0"/>
              <a:t>*शिफारशी -</a:t>
            </a:r>
            <a:br>
              <a:rPr lang="mr-IN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/>
          <a:lstStyle/>
          <a:p>
            <a:r>
              <a:rPr lang="mr-IN" dirty="0" smtClean="0"/>
              <a:t>समारोप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26</Words>
  <Application>Microsoft Office PowerPoint</Application>
  <PresentationFormat>On-screen Show (4:3)</PresentationFormat>
  <Paragraphs>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Sub- co-operative development  Unit 1  Introduction to co-operative   Movement in India </vt:lpstr>
      <vt:lpstr>सहकार अर्थ आणि व्याख्या  सहकाराची वैशिट्य- १)व्यक्तींचे संघटन  २)आर्थिक संघटन  ३)विकासाचा मार्ग ४)लोकशाही संघटन ५)सेवाभाव  </vt:lpstr>
      <vt:lpstr>६)सामाजिक जबाबदारी  ७)सामाजिक चळवळ  सहकाराची तत्वे- व्याख्या  सहकार तत्वांची वैशिट्य- नियम  उद्दिष्टे  संघटनात्मक स्वरूप  कार्यात्मक स्वरूप  लोकशाही </vt:lpstr>
      <vt:lpstr>रॉश्डेल ची सहकार तत्वे- खुले सभासदत्व  लोकशाही नियंत्रण  आधीक्याचे वाटप मर्यादित व्याज सहकारी प्रशिक्षण  रोखीचे व्यवहार  राजकीय अलिप्तता  </vt:lpstr>
      <vt:lpstr>१९९५ ची तत्वे- खुले सभासदत्व  लोकशाही नियंत्रण  सभासदांचा सहभाग  शिक्षण-प्रशिक्षण  सामिजिक जबाबदारी स्वायत्तता   </vt:lpstr>
      <vt:lpstr>सहकारची आर्थिक विकासातील भूमिका- कृषी विकास  कृषी संशोधन  ओद्योगिक विकास  उत्पन्नात वाढ बचतीत वाढ  रोजगारात वाढ  निर्यात व्यापारात वाढ </vt:lpstr>
      <vt:lpstr>सहकारावरील उच्चाधिकार समितीचा अहवाल- शिवाजीराव पाटील समिती- स्थापना- उद्देश-संरचना  *शिफारशी - </vt:lpstr>
      <vt:lpstr>समारोप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सहकार- अर्थ  व्याख्या  सहकाराची वैशिट्य- १)व्यक्तींचे संघटन  २)आर्थिक संघटन  ३)विकासाचा मार्ग ४)लोकशाही संघटन ५)सेवाभाव</dc:title>
  <dc:creator>dell</dc:creator>
  <cp:lastModifiedBy>dell</cp:lastModifiedBy>
  <cp:revision>6</cp:revision>
  <dcterms:created xsi:type="dcterms:W3CDTF">2019-11-30T05:03:52Z</dcterms:created>
  <dcterms:modified xsi:type="dcterms:W3CDTF">2019-12-01T03:56:56Z</dcterms:modified>
</cp:coreProperties>
</file>