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730-B9B9-4B66-AF05-0DCC7612FC5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314-6C10-4904-B845-E8012FDB5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730-B9B9-4B66-AF05-0DCC7612FC5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314-6C10-4904-B845-E8012FDB5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730-B9B9-4B66-AF05-0DCC7612FC5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314-6C10-4904-B845-E8012FDB5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730-B9B9-4B66-AF05-0DCC7612FC5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314-6C10-4904-B845-E8012FDB5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730-B9B9-4B66-AF05-0DCC7612FC5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314-6C10-4904-B845-E8012FDB5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730-B9B9-4B66-AF05-0DCC7612FC5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314-6C10-4904-B845-E8012FDB5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730-B9B9-4B66-AF05-0DCC7612FC5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314-6C10-4904-B845-E8012FDB5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730-B9B9-4B66-AF05-0DCC7612FC5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314-6C10-4904-B845-E8012FDB5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730-B9B9-4B66-AF05-0DCC7612FC5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314-6C10-4904-B845-E8012FDB5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730-B9B9-4B66-AF05-0DCC7612FC5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314-6C10-4904-B845-E8012FDB5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730-B9B9-4B66-AF05-0DCC7612FC5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314-6C10-4904-B845-E8012FDB5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F730-B9B9-4B66-AF05-0DCC7612FC5D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B314-6C10-4904-B845-E8012FDB5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66800"/>
            <a:ext cx="7162800" cy="42473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SALAD DECORATION</a:t>
            </a:r>
          </a:p>
          <a:p>
            <a:pPr algn="ctr"/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Presented by</a:t>
            </a:r>
          </a:p>
          <a:p>
            <a:pPr algn="ctr"/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Dr.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Ila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Jogi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67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ata0\Photos- Home Sci Dept\Ila Photos - 12.06.2011 1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  <p:pic>
        <p:nvPicPr>
          <p:cNvPr id="1027" name="Picture 3" descr="H:\data0\Photos- Home Sci Dept\Ila Photos - 12.06.2011 1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pic>
        <p:nvPicPr>
          <p:cNvPr id="1028" name="Picture 4" descr="H:\data0\Photos- Home Sci Dept\Ila Photos - 12.06.2011 13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pic>
        <p:nvPicPr>
          <p:cNvPr id="1029" name="Picture 5" descr="H:\data0\Photos- Home Sci Dept\Ila Photos - 12.06.2011 13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pic>
        <p:nvPicPr>
          <p:cNvPr id="1030" name="Picture 6" descr="H:\data0\Photos- Home Sci Dept\Ila Photos - 12.06.2011 13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pic>
        <p:nvPicPr>
          <p:cNvPr id="1031" name="Picture 7" descr="H:\data0\Photos- Home Sci Dept\Ila Photos - 12.06.2011 134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pic>
        <p:nvPicPr>
          <p:cNvPr id="1032" name="Picture 8" descr="H:\data0\Photos- Home Sci Dept\Ila Photos - 12.06.2011 134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3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4</cp:revision>
  <cp:lastPrinted>2021-08-14T08:21:57Z</cp:lastPrinted>
  <dcterms:created xsi:type="dcterms:W3CDTF">2015-02-21T04:11:20Z</dcterms:created>
  <dcterms:modified xsi:type="dcterms:W3CDTF">2021-08-14T09:01:14Z</dcterms:modified>
</cp:coreProperties>
</file>