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4" r:id="rId2"/>
    <p:sldId id="261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z="4500"/>
              <a:t>Click to edit Master title style</a:t>
            </a:r>
            <a:endParaRPr lang="en-US" sz="4500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z="1800"/>
              <a:t>Click to edit Master subtitle style</a:t>
            </a:r>
            <a:endParaRPr lang="en-US" sz="1800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831849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z="4500"/>
              <a:t>Click to edit Master title style</a:t>
            </a:r>
            <a:endParaRPr lang="en-US" sz="4500" dirty="0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831849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z="2400"/>
              <a:t>Click to edit Master title style</a:t>
            </a:r>
            <a:endParaRPr lang="en-US" sz="2400" dirty="0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z="2400"/>
              <a:t>Click to edit Master text styles</a:t>
            </a:r>
          </a:p>
          <a:p>
            <a:pPr lvl="1"/>
            <a:r>
              <a:rPr lang="en-US" altLang="zh-CN" sz="2100"/>
              <a:t>Second level</a:t>
            </a:r>
          </a:p>
          <a:p>
            <a:pPr lvl="2"/>
            <a:r>
              <a:rPr lang="en-US" altLang="zh-CN" sz="1800"/>
              <a:t>Third level</a:t>
            </a:r>
          </a:p>
          <a:p>
            <a:pPr lvl="3"/>
            <a:r>
              <a:rPr lang="en-US" altLang="zh-CN" sz="1500"/>
              <a:t>Fourth level</a:t>
            </a:r>
          </a:p>
          <a:p>
            <a:pPr lvl="4"/>
            <a:r>
              <a:rPr lang="en-US" altLang="zh-CN" sz="1500"/>
              <a:t>Fifth level</a:t>
            </a:r>
            <a:endParaRPr lang="en-US" sz="1500" dirty="0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z="120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z="2400"/>
              <a:t>Click to edit Master title style</a:t>
            </a:r>
            <a:endParaRPr lang="en-US" sz="2400" dirty="0"/>
          </a:p>
        </p:txBody>
      </p:sp>
      <p:sp>
        <p:nvSpPr>
          <p:cNvPr id="104860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z="2400"/>
              <a:t>Click icon to add picture</a:t>
            </a:r>
            <a:endParaRPr lang="en-US" sz="2400" dirty="0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z="120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z="900" smtClean="0"/>
              <a:t>2023/10/7</a:t>
            </a:fld>
            <a:endParaRPr lang="zh-CN" altLang="en-US" sz="900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z="900" smtClean="0"/>
              <a:t>‹#›</a:t>
            </a:fld>
            <a:endParaRPr lang="zh-CN" altLang="en-US" sz="9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14A35B5-3ABC-3E48-948D-F96749114C7F}"/>
              </a:ext>
            </a:extLst>
          </p:cNvPr>
          <p:cNvSpPr txBox="1"/>
          <p:nvPr/>
        </p:nvSpPr>
        <p:spPr>
          <a:xfrm>
            <a:off x="595005" y="425470"/>
            <a:ext cx="11596995" cy="6370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3"/>
            <a:r>
              <a:rPr lang="en-US" sz="4000" b="1" dirty="0"/>
              <a:t>Unit – II Planning &amp; Decision Making </a:t>
            </a:r>
          </a:p>
          <a:p>
            <a:endParaRPr lang="en-US" sz="2800" b="1" dirty="0">
              <a:solidFill>
                <a:srgbClr val="002060"/>
              </a:solidFill>
            </a:endParaRPr>
          </a:p>
          <a:p>
            <a:r>
              <a:rPr lang="en-GB" sz="4000" b="1" dirty="0" err="1">
                <a:solidFill>
                  <a:srgbClr val="7030A0"/>
                </a:solidFill>
              </a:rPr>
              <a:t>निर्णय</a:t>
            </a:r>
            <a:r>
              <a:rPr lang="en-GB" sz="4000" b="1" dirty="0">
                <a:solidFill>
                  <a:srgbClr val="7030A0"/>
                </a:solidFill>
              </a:rPr>
              <a:t> </a:t>
            </a:r>
            <a:r>
              <a:rPr lang="en-GB" sz="4000" b="1" dirty="0" err="1">
                <a:solidFill>
                  <a:srgbClr val="7030A0"/>
                </a:solidFill>
              </a:rPr>
              <a:t>घेण्याची</a:t>
            </a:r>
            <a:r>
              <a:rPr lang="en-GB" sz="4000" b="1" dirty="0">
                <a:solidFill>
                  <a:srgbClr val="7030A0"/>
                </a:solidFill>
              </a:rPr>
              <a:t> </a:t>
            </a:r>
            <a:r>
              <a:rPr lang="en-GB" sz="4000" b="1" dirty="0" err="1">
                <a:solidFill>
                  <a:srgbClr val="7030A0"/>
                </a:solidFill>
              </a:rPr>
              <a:t>तंत्रे</a:t>
            </a:r>
            <a:r>
              <a:rPr lang="en-US" sz="4000" b="1" dirty="0">
                <a:solidFill>
                  <a:srgbClr val="7030A0"/>
                </a:solidFill>
              </a:rPr>
              <a:t> </a:t>
            </a:r>
          </a:p>
          <a:p>
            <a:r>
              <a:rPr lang="en-US" sz="4000" b="1" dirty="0">
                <a:solidFill>
                  <a:srgbClr val="7030A0"/>
                </a:solidFill>
              </a:rPr>
              <a:t>(Techniques of Decision Making)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Six Thinking Hats </a:t>
            </a:r>
            <a:r>
              <a:rPr lang="en-GB" sz="4000" b="1" dirty="0" err="1">
                <a:solidFill>
                  <a:srgbClr val="FF0000"/>
                </a:solidFill>
              </a:rPr>
              <a:t>सहा</a:t>
            </a:r>
            <a:r>
              <a:rPr lang="en-GB" sz="4000" b="1" dirty="0">
                <a:solidFill>
                  <a:srgbClr val="FF0000"/>
                </a:solidFill>
              </a:rPr>
              <a:t> </a:t>
            </a:r>
            <a:r>
              <a:rPr lang="en-GB" sz="4000" b="1" dirty="0" err="1">
                <a:solidFill>
                  <a:srgbClr val="FF0000"/>
                </a:solidFill>
              </a:rPr>
              <a:t>विचारशील</a:t>
            </a:r>
            <a:r>
              <a:rPr lang="en-GB" sz="4000" b="1" dirty="0">
                <a:solidFill>
                  <a:srgbClr val="FF0000"/>
                </a:solidFill>
              </a:rPr>
              <a:t> </a:t>
            </a:r>
            <a:r>
              <a:rPr lang="en-GB" sz="4000" b="1" dirty="0" err="1">
                <a:solidFill>
                  <a:srgbClr val="FF0000"/>
                </a:solidFill>
              </a:rPr>
              <a:t>हॅट्स</a:t>
            </a:r>
            <a:r>
              <a:rPr lang="en-US" sz="4000" b="1" dirty="0">
                <a:solidFill>
                  <a:srgbClr val="FF0000"/>
                </a:solidFill>
              </a:rPr>
              <a:t> – </a:t>
            </a:r>
            <a:r>
              <a:rPr lang="en-GB" sz="4000" b="1" dirty="0" err="1">
                <a:solidFill>
                  <a:srgbClr val="FF0000"/>
                </a:solidFill>
              </a:rPr>
              <a:t>डॉ</a:t>
            </a:r>
            <a:r>
              <a:rPr lang="en-US" sz="4000" b="1" dirty="0">
                <a:solidFill>
                  <a:srgbClr val="FF0000"/>
                </a:solidFill>
              </a:rPr>
              <a:t>.</a:t>
            </a:r>
            <a:r>
              <a:rPr lang="en-GB" sz="4000" b="1" dirty="0">
                <a:solidFill>
                  <a:srgbClr val="FF0000"/>
                </a:solidFill>
              </a:rPr>
              <a:t> </a:t>
            </a:r>
            <a:r>
              <a:rPr lang="en-GB" sz="4000" b="1" dirty="0" err="1">
                <a:solidFill>
                  <a:srgbClr val="FF0000"/>
                </a:solidFill>
              </a:rPr>
              <a:t>एडवर्ड</a:t>
            </a:r>
            <a:r>
              <a:rPr lang="en-GB" sz="4000" b="1" dirty="0">
                <a:solidFill>
                  <a:srgbClr val="FF0000"/>
                </a:solidFill>
              </a:rPr>
              <a:t> </a:t>
            </a:r>
            <a:r>
              <a:rPr lang="en-GB" sz="4000" b="1" dirty="0" err="1">
                <a:solidFill>
                  <a:srgbClr val="FF0000"/>
                </a:solidFill>
              </a:rPr>
              <a:t>बोनो</a:t>
            </a:r>
            <a:endParaRPr lang="en-US" sz="4000" b="1" dirty="0">
              <a:solidFill>
                <a:srgbClr val="FF0000"/>
              </a:solidFill>
            </a:endParaRPr>
          </a:p>
          <a:p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3200" b="1" dirty="0" err="1">
                <a:solidFill>
                  <a:schemeClr val="bg1"/>
                </a:solidFill>
              </a:rPr>
              <a:t>पांढरी</a:t>
            </a:r>
            <a:r>
              <a:rPr lang="en-GB" sz="3200" b="1" dirty="0">
                <a:solidFill>
                  <a:schemeClr val="bg1"/>
                </a:solidFill>
              </a:rPr>
              <a:t> </a:t>
            </a:r>
            <a:r>
              <a:rPr lang="en-GB" sz="3200" b="1" dirty="0" err="1">
                <a:solidFill>
                  <a:schemeClr val="bg1"/>
                </a:solidFill>
              </a:rPr>
              <a:t>हॅट</a:t>
            </a:r>
            <a:r>
              <a:rPr lang="en-US" sz="3200" b="1" dirty="0">
                <a:solidFill>
                  <a:schemeClr val="bg1"/>
                </a:solidFill>
              </a:rPr>
              <a:t> White Hat – Logic Hat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err="1">
                <a:solidFill>
                  <a:srgbClr val="FF0000"/>
                </a:solidFill>
              </a:rPr>
              <a:t>लाल</a:t>
            </a:r>
            <a:r>
              <a:rPr lang="en-GB" sz="3200" b="1" dirty="0">
                <a:solidFill>
                  <a:srgbClr val="FF0000"/>
                </a:solidFill>
              </a:rPr>
              <a:t> </a:t>
            </a:r>
            <a:r>
              <a:rPr lang="en-GB" sz="3200" b="1" dirty="0" err="1">
                <a:solidFill>
                  <a:srgbClr val="FF0000"/>
                </a:solidFill>
              </a:rPr>
              <a:t>हॅट</a:t>
            </a:r>
            <a:r>
              <a:rPr lang="en-US" sz="3200" b="1" dirty="0">
                <a:solidFill>
                  <a:srgbClr val="FF0000"/>
                </a:solidFill>
              </a:rPr>
              <a:t> Red Hat – Emotional Hat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err="1">
                <a:solidFill>
                  <a:srgbClr val="00B050"/>
                </a:solidFill>
              </a:rPr>
              <a:t>हिरवी</a:t>
            </a:r>
            <a:r>
              <a:rPr lang="en-GB" sz="3200" b="1" dirty="0">
                <a:solidFill>
                  <a:srgbClr val="00B050"/>
                </a:solidFill>
              </a:rPr>
              <a:t> </a:t>
            </a:r>
            <a:r>
              <a:rPr lang="en-GB" sz="3200" b="1" dirty="0" err="1">
                <a:solidFill>
                  <a:srgbClr val="00B050"/>
                </a:solidFill>
              </a:rPr>
              <a:t>हॅट</a:t>
            </a:r>
            <a:r>
              <a:rPr lang="en-US" sz="3200" b="1" dirty="0">
                <a:solidFill>
                  <a:srgbClr val="00B050"/>
                </a:solidFill>
              </a:rPr>
              <a:t> Green Hat – Creative Hat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err="1">
                <a:solidFill>
                  <a:srgbClr val="FFFF00"/>
                </a:solidFill>
              </a:rPr>
              <a:t>पिवळी</a:t>
            </a:r>
            <a:r>
              <a:rPr lang="en-GB" sz="3200" b="1" dirty="0">
                <a:solidFill>
                  <a:srgbClr val="FFFF00"/>
                </a:solidFill>
              </a:rPr>
              <a:t> </a:t>
            </a:r>
            <a:r>
              <a:rPr lang="en-GB" sz="3200" b="1" dirty="0" err="1">
                <a:solidFill>
                  <a:srgbClr val="FFFF00"/>
                </a:solidFill>
              </a:rPr>
              <a:t>हॅट</a:t>
            </a:r>
            <a:r>
              <a:rPr lang="en-US" sz="3200" b="1" dirty="0">
                <a:solidFill>
                  <a:srgbClr val="FFFF00"/>
                </a:solidFill>
              </a:rPr>
              <a:t> Yellow Hat – Optimistic Hat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err="1"/>
              <a:t>काळी</a:t>
            </a:r>
            <a:r>
              <a:rPr lang="en-GB" sz="3200" b="1" dirty="0"/>
              <a:t>  </a:t>
            </a:r>
            <a:r>
              <a:rPr lang="en-GB" sz="3200" b="1" dirty="0" err="1"/>
              <a:t>हॅट</a:t>
            </a:r>
            <a:r>
              <a:rPr lang="en-US" sz="3200" b="1" dirty="0"/>
              <a:t> Black Hat – Judge’s Hat</a:t>
            </a:r>
          </a:p>
          <a:p>
            <a:pPr marL="514350" indent="-514350">
              <a:buAutoNum type="arabicPeriod" startAt="6"/>
            </a:pPr>
            <a:r>
              <a:rPr lang="en-GB" sz="3200" b="1" dirty="0" err="1">
                <a:solidFill>
                  <a:srgbClr val="002060"/>
                </a:solidFill>
              </a:rPr>
              <a:t>निळी</a:t>
            </a:r>
            <a:r>
              <a:rPr lang="en-GB" sz="3200" b="1" dirty="0">
                <a:solidFill>
                  <a:srgbClr val="002060"/>
                </a:solidFill>
              </a:rPr>
              <a:t> </a:t>
            </a:r>
            <a:r>
              <a:rPr lang="en-GB" sz="3200" b="1" dirty="0" err="1">
                <a:solidFill>
                  <a:srgbClr val="002060"/>
                </a:solidFill>
              </a:rPr>
              <a:t>हॅट</a:t>
            </a:r>
            <a:r>
              <a:rPr lang="en-US" sz="3200" b="1" dirty="0">
                <a:solidFill>
                  <a:srgbClr val="002060"/>
                </a:solidFill>
              </a:rPr>
              <a:t> Blue Hat – Control Hat</a:t>
            </a:r>
          </a:p>
        </p:txBody>
      </p:sp>
    </p:spTree>
    <p:extLst>
      <p:ext uri="{BB962C8B-B14F-4D97-AF65-F5344CB8AC3E}">
        <p14:creationId xmlns:p14="http://schemas.microsoft.com/office/powerpoint/2010/main" val="1988711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693823-1B3C-4E41-BA33-7E25B2B9B85C}"/>
              </a:ext>
            </a:extLst>
          </p:cNvPr>
          <p:cNvSpPr txBox="1"/>
          <p:nvPr/>
        </p:nvSpPr>
        <p:spPr>
          <a:xfrm>
            <a:off x="5102679" y="2332759"/>
            <a:ext cx="69025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600" b="1"/>
              <a:t>Thank u</a:t>
            </a:r>
          </a:p>
        </p:txBody>
      </p:sp>
    </p:spTree>
    <p:extLst>
      <p:ext uri="{BB962C8B-B14F-4D97-AF65-F5344CB8AC3E}">
        <p14:creationId xmlns:p14="http://schemas.microsoft.com/office/powerpoint/2010/main" val="3769866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SM-A207F</dc:creator>
  <cp:lastModifiedBy>Kishorg1107@gmail.com</cp:lastModifiedBy>
  <cp:revision>23</cp:revision>
  <dcterms:created xsi:type="dcterms:W3CDTF">2015-05-11T22:30:45Z</dcterms:created>
  <dcterms:modified xsi:type="dcterms:W3CDTF">2023-10-07T14:58:47Z</dcterms:modified>
</cp:coreProperties>
</file>