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384850" y="-95042"/>
            <a:ext cx="1180715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कर्मचारी</a:t>
            </a:r>
            <a:r>
              <a:rPr lang="en-GB" sz="4800" b="1" dirty="0">
                <a:solidFill>
                  <a:srgbClr val="7030A0"/>
                </a:solidFill>
              </a:rPr>
              <a:t> </a:t>
            </a:r>
            <a:r>
              <a:rPr lang="en-GB" sz="4800" b="1" dirty="0" err="1">
                <a:solidFill>
                  <a:srgbClr val="7030A0"/>
                </a:solidFill>
              </a:rPr>
              <a:t>नियुक्ती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व्याख्या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संघटन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रचनेतील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वेगवेगळी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पदे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भरण्यासाठी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योग्य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कार्यक्षम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व्यक्तींची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निवड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करण्याचे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कार्य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कर्मचारी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नियुक्ती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यामध्ये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केले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जाते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कर्मचारी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नियुक्ती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ही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कर्मचाऱ्यांच्या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भरती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निवड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विकास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आणि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मोबदला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या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सर्वांचे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संबंधित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असते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–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थीओ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हैमन</a:t>
            </a:r>
            <a:endParaRPr lang="en-US" sz="2800" b="1" dirty="0">
              <a:solidFill>
                <a:srgbClr val="FF0000"/>
              </a:solidFill>
            </a:endParaRPr>
          </a:p>
          <a:p>
            <a:pPr algn="l"/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Staffing pertains to recruitment, selection, Developments &amp; remuneration of subordinates.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763981" y="51955"/>
            <a:ext cx="810738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कर्मचारी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नियुक्ती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US" sz="4000" b="1" dirty="0">
                <a:solidFill>
                  <a:srgbClr val="7030A0"/>
                </a:solidFill>
              </a:rPr>
              <a:t>- </a:t>
            </a:r>
            <a:r>
              <a:rPr lang="en-GB" sz="4000" b="1" dirty="0" err="1">
                <a:solidFill>
                  <a:srgbClr val="7030A0"/>
                </a:solidFill>
              </a:rPr>
              <a:t>व्याप्ती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Scope of Staffing </a:t>
            </a: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भरती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निवड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नेमणूक</a:t>
            </a:r>
            <a:r>
              <a:rPr lang="en-GB" sz="2800" b="1" dirty="0">
                <a:solidFill>
                  <a:srgbClr val="002060"/>
                </a:solidFill>
              </a:rPr>
              <a:t> व </a:t>
            </a:r>
            <a:r>
              <a:rPr lang="en-GB" sz="2800" b="1" dirty="0" err="1">
                <a:solidFill>
                  <a:srgbClr val="002060"/>
                </a:solidFill>
              </a:rPr>
              <a:t>उदबोधन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प्रशिक्षण</a:t>
            </a:r>
            <a:r>
              <a:rPr lang="en-GB" sz="2800" b="1" dirty="0">
                <a:solidFill>
                  <a:srgbClr val="002060"/>
                </a:solidFill>
              </a:rPr>
              <a:t> व </a:t>
            </a:r>
            <a:r>
              <a:rPr lang="en-GB" sz="2800" b="1" dirty="0" err="1">
                <a:solidFill>
                  <a:srgbClr val="002060"/>
                </a:solidFill>
              </a:rPr>
              <a:t>विकास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मोबदला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बदली</a:t>
            </a:r>
            <a:r>
              <a:rPr lang="en-GB" sz="2800" b="1" dirty="0">
                <a:solidFill>
                  <a:srgbClr val="002060"/>
                </a:solidFill>
              </a:rPr>
              <a:t> व </a:t>
            </a:r>
            <a:r>
              <a:rPr lang="en-GB" sz="2800" b="1" dirty="0" err="1">
                <a:solidFill>
                  <a:srgbClr val="002060"/>
                </a:solidFill>
              </a:rPr>
              <a:t>बढती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23</cp:revision>
  <dcterms:created xsi:type="dcterms:W3CDTF">2015-05-11T22:30:45Z</dcterms:created>
  <dcterms:modified xsi:type="dcterms:W3CDTF">2023-10-07T16:06:58Z</dcterms:modified>
</cp:coreProperties>
</file>