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61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z="1800"/>
              <a:t>Click to edit Master subtitle style</a:t>
            </a:r>
            <a:endParaRPr lang="en-US" sz="1800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831849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z="2400"/>
              <a:t>Click to edit Master text styles</a:t>
            </a:r>
          </a:p>
          <a:p>
            <a:pPr lvl="1"/>
            <a:r>
              <a:rPr lang="en-US" altLang="zh-CN" sz="2100"/>
              <a:t>Second level</a:t>
            </a:r>
          </a:p>
          <a:p>
            <a:pPr lvl="2"/>
            <a:r>
              <a:rPr lang="en-US" altLang="zh-CN" sz="1800"/>
              <a:t>Third level</a:t>
            </a:r>
          </a:p>
          <a:p>
            <a:pPr lvl="3"/>
            <a:r>
              <a:rPr lang="en-US" altLang="zh-CN" sz="1500"/>
              <a:t>Fourth level</a:t>
            </a:r>
          </a:p>
          <a:p>
            <a:pPr lvl="4"/>
            <a:r>
              <a:rPr lang="en-US" altLang="zh-CN" sz="1500"/>
              <a:t>Fifth level</a:t>
            </a:r>
            <a:endParaRPr lang="en-US" sz="1500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0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z="2400"/>
              <a:t>Click icon to add picture</a:t>
            </a:r>
            <a:endParaRPr lang="en-US" sz="2400" dirty="0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z="900" smtClean="0"/>
              <a:t>2023/10/7</a:t>
            </a:fld>
            <a:endParaRPr lang="zh-CN" altLang="en-US" sz="900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z="900" smtClean="0"/>
              <a:t>‹#›</a:t>
            </a:fld>
            <a:endParaRPr lang="zh-CN" altLang="en-US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-1150422" y="-1"/>
            <a:ext cx="5752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III Organizing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7280AF0-805C-9F9F-E3A2-FD97D411A7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757" y="1323440"/>
            <a:ext cx="11097244" cy="55345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465856F-0DDF-1F07-3FEF-1686B5F3AC18}"/>
              </a:ext>
            </a:extLst>
          </p:cNvPr>
          <p:cNvSpPr txBox="1"/>
          <p:nvPr/>
        </p:nvSpPr>
        <p:spPr>
          <a:xfrm>
            <a:off x="5570516" y="0"/>
            <a:ext cx="64664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err="1">
                <a:solidFill>
                  <a:srgbClr val="7030A0"/>
                </a:solidFill>
              </a:rPr>
              <a:t>संघटन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प्रक्रियेतील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टप्पे</a:t>
            </a:r>
            <a:r>
              <a:rPr lang="en-US" sz="4000" b="1" dirty="0">
                <a:solidFill>
                  <a:srgbClr val="7030A0"/>
                </a:solidFill>
              </a:rPr>
              <a:t>/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पायऱ्या</a:t>
            </a:r>
            <a:endParaRPr lang="en-US" sz="4000" b="1" dirty="0">
              <a:solidFill>
                <a:srgbClr val="7030A0"/>
              </a:solidFill>
            </a:endParaRPr>
          </a:p>
          <a:p>
            <a:r>
              <a:rPr lang="en-US" sz="4000" b="1" dirty="0">
                <a:solidFill>
                  <a:srgbClr val="7030A0"/>
                </a:solidFill>
              </a:rPr>
              <a:t>Steps in Organizing</a:t>
            </a:r>
          </a:p>
        </p:txBody>
      </p:sp>
    </p:spTree>
    <p:extLst>
      <p:ext uri="{BB962C8B-B14F-4D97-AF65-F5344CB8AC3E}">
        <p14:creationId xmlns:p14="http://schemas.microsoft.com/office/powerpoint/2010/main" val="4050467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693823-1B3C-4E41-BA33-7E25B2B9B85C}"/>
              </a:ext>
            </a:extLst>
          </p:cNvPr>
          <p:cNvSpPr txBox="1"/>
          <p:nvPr/>
        </p:nvSpPr>
        <p:spPr>
          <a:xfrm>
            <a:off x="5102679" y="2332759"/>
            <a:ext cx="6902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600" b="1"/>
              <a:t>Thank u</a:t>
            </a:r>
          </a:p>
        </p:txBody>
      </p:sp>
    </p:spTree>
    <p:extLst>
      <p:ext uri="{BB962C8B-B14F-4D97-AF65-F5344CB8AC3E}">
        <p14:creationId xmlns:p14="http://schemas.microsoft.com/office/powerpoint/2010/main" val="3769866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SM-A207F</dc:creator>
  <cp:lastModifiedBy>Kishorg1107@gmail.com</cp:lastModifiedBy>
  <cp:revision>24</cp:revision>
  <dcterms:created xsi:type="dcterms:W3CDTF">2015-05-11T22:30:45Z</dcterms:created>
  <dcterms:modified xsi:type="dcterms:W3CDTF">2023-10-07T15:29:34Z</dcterms:modified>
</cp:coreProperties>
</file>