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-1150422" y="-1"/>
            <a:ext cx="5752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7280AF0-805C-9F9F-E3A2-FD97D411A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57" y="1323440"/>
            <a:ext cx="11097244" cy="55345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65856F-0DDF-1F07-3FEF-1686B5F3AC18}"/>
              </a:ext>
            </a:extLst>
          </p:cNvPr>
          <p:cNvSpPr txBox="1"/>
          <p:nvPr/>
        </p:nvSpPr>
        <p:spPr>
          <a:xfrm>
            <a:off x="5570516" y="0"/>
            <a:ext cx="64664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>
                <a:solidFill>
                  <a:srgbClr val="7030A0"/>
                </a:solidFill>
              </a:rPr>
              <a:t>संघटन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प्रक्रियेतील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टप्पे</a:t>
            </a:r>
            <a:r>
              <a:rPr lang="en-US" sz="4000" b="1" dirty="0">
                <a:solidFill>
                  <a:srgbClr val="7030A0"/>
                </a:solidFill>
              </a:rPr>
              <a:t>/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पायऱ्या</a:t>
            </a:r>
            <a:endParaRPr lang="en-US" sz="4000" b="1" dirty="0">
              <a:solidFill>
                <a:srgbClr val="7030A0"/>
              </a:solidFill>
            </a:endParaRPr>
          </a:p>
          <a:p>
            <a:r>
              <a:rPr lang="en-US" sz="4000" b="1" dirty="0">
                <a:solidFill>
                  <a:srgbClr val="7030A0"/>
                </a:solidFill>
              </a:rPr>
              <a:t>Steps in Organizing</a:t>
            </a:r>
          </a:p>
        </p:txBody>
      </p:sp>
    </p:spTree>
    <p:extLst>
      <p:ext uri="{BB962C8B-B14F-4D97-AF65-F5344CB8AC3E}">
        <p14:creationId xmlns:p14="http://schemas.microsoft.com/office/powerpoint/2010/main" val="405046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24</cp:revision>
  <dcterms:created xsi:type="dcterms:W3CDTF">2015-05-11T22:30:45Z</dcterms:created>
  <dcterms:modified xsi:type="dcterms:W3CDTF">2023-10-07T15:29:34Z</dcterms:modified>
</cp:coreProperties>
</file>