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9" r:id="rId3"/>
    <p:sldId id="266" r:id="rId4"/>
    <p:sldId id="267" r:id="rId5"/>
    <p:sldId id="259" r:id="rId6"/>
    <p:sldId id="260" r:id="rId7"/>
    <p:sldId id="268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6D4B3-BD5E-404E-B945-1604A7B10268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ACCAC-806F-4B80-9F4C-75C151FEDD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9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E8FB7-74D4-4D04-BFE8-86A44C62C278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A7D56-A9FD-4A50-87A3-DBDAB89D5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72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mr-IN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बी.ए. भाग-२ सेमिस्टर-३ पेपर क्र.१ </a:t>
            </a:r>
          </a:p>
          <a:p>
            <a:pPr algn="ctr">
              <a:lnSpc>
                <a:spcPct val="200000"/>
              </a:lnSpc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IDS</a:t>
            </a:r>
            <a:r>
              <a:rPr lang="mr-IN" sz="3200" b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</a:t>
            </a:r>
            <a:r>
              <a:rPr lang="en-US" sz="32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mr-IN" sz="40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लोक प्रशासन </a:t>
            </a:r>
          </a:p>
          <a:p>
            <a:pPr algn="r">
              <a:buNone/>
            </a:pPr>
            <a:endParaRPr lang="mr-IN" sz="3000" dirty="0" smtClean="0">
              <a:solidFill>
                <a:srgbClr val="00B0F0"/>
              </a:solidFill>
            </a:endParaRPr>
          </a:p>
          <a:p>
            <a:pPr algn="r">
              <a:buNone/>
            </a:pPr>
            <a:r>
              <a:rPr lang="mr-IN" sz="3000" dirty="0" smtClean="0">
                <a:solidFill>
                  <a:srgbClr val="00B0F0"/>
                </a:solidFill>
              </a:rPr>
              <a:t>डॉ मधुरा प्र. मोहिते </a:t>
            </a:r>
          </a:p>
          <a:p>
            <a:pPr algn="r">
              <a:buNone/>
            </a:pPr>
            <a:r>
              <a:rPr lang="mr-IN" sz="3000" dirty="0" smtClean="0">
                <a:solidFill>
                  <a:srgbClr val="00B0F0"/>
                </a:solidFill>
              </a:rPr>
              <a:t>सहयोगी प्रध्यापक,</a:t>
            </a:r>
          </a:p>
          <a:p>
            <a:pPr algn="r">
              <a:buNone/>
            </a:pPr>
            <a:r>
              <a:rPr lang="mr-IN" sz="3000" dirty="0" smtClean="0">
                <a:solidFill>
                  <a:srgbClr val="00B0F0"/>
                </a:solidFill>
              </a:rPr>
              <a:t>महिला महाविद्यालय,कराड </a:t>
            </a:r>
            <a:endParaRPr lang="en-US" sz="3000" dirty="0" smtClean="0">
              <a:solidFill>
                <a:srgbClr val="00B0F0"/>
              </a:solidFill>
            </a:endParaRPr>
          </a:p>
          <a:p>
            <a:pPr algn="ctr">
              <a:lnSpc>
                <a:spcPct val="200000"/>
              </a:lnSpc>
              <a:buNone/>
            </a:pPr>
            <a:endParaRPr lang="en-US" sz="4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/>
          <a:lstStyle/>
          <a:p>
            <a:pPr>
              <a:buNone/>
            </a:pPr>
            <a:r>
              <a:rPr lang="mr-IN" sz="4000" b="1" dirty="0" smtClean="0">
                <a:solidFill>
                  <a:schemeClr val="accent1"/>
                </a:solidFill>
              </a:rPr>
              <a:t>न्याय मंडळ </a:t>
            </a:r>
          </a:p>
          <a:p>
            <a:pPr>
              <a:buNone/>
            </a:pPr>
            <a:endParaRPr lang="mr-IN" sz="4000" b="1" dirty="0" smtClean="0">
              <a:solidFill>
                <a:schemeClr val="accent1"/>
              </a:solidFill>
            </a:endParaRPr>
          </a:p>
          <a:p>
            <a:r>
              <a:rPr lang="mr-IN" b="1" dirty="0" smtClean="0"/>
              <a:t>सर्वोच्च न्यायालय </a:t>
            </a:r>
          </a:p>
          <a:p>
            <a:r>
              <a:rPr lang="mr-IN" dirty="0" smtClean="0"/>
              <a:t>रचना </a:t>
            </a:r>
          </a:p>
          <a:p>
            <a:r>
              <a:rPr lang="mr-IN" dirty="0" smtClean="0"/>
              <a:t>पात्रता </a:t>
            </a:r>
          </a:p>
          <a:p>
            <a:r>
              <a:rPr lang="mr-IN" dirty="0" smtClean="0"/>
              <a:t>कार्यकाळ</a:t>
            </a:r>
          </a:p>
          <a:p>
            <a:r>
              <a:rPr lang="mr-IN" dirty="0" smtClean="0"/>
              <a:t>वेतन </a:t>
            </a:r>
          </a:p>
          <a:p>
            <a:r>
              <a:rPr lang="mr-IN" dirty="0" smtClean="0"/>
              <a:t>महाभियोग </a:t>
            </a:r>
          </a:p>
          <a:p>
            <a:r>
              <a:rPr lang="mr-IN" dirty="0" smtClean="0"/>
              <a:t>अधिकार क्षेत्र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mr-IN" sz="2800" b="1" dirty="0" smtClean="0">
                <a:solidFill>
                  <a:srgbClr val="FF0000"/>
                </a:solidFill>
              </a:rPr>
              <a:t>संघटनेचे घटक </a:t>
            </a:r>
          </a:p>
          <a:p>
            <a:pPr>
              <a:lnSpc>
                <a:spcPct val="200000"/>
              </a:lnSpc>
            </a:pPr>
            <a:r>
              <a:rPr lang="mr-IN" sz="3200" b="1" dirty="0" smtClean="0"/>
              <a:t>रेषा घटक </a:t>
            </a:r>
          </a:p>
          <a:p>
            <a:pPr>
              <a:lnSpc>
                <a:spcPct val="200000"/>
              </a:lnSpc>
            </a:pPr>
            <a:r>
              <a:rPr lang="mr-IN" sz="2800" dirty="0" smtClean="0"/>
              <a:t>खाते </a:t>
            </a:r>
          </a:p>
          <a:p>
            <a:pPr>
              <a:lnSpc>
                <a:spcPct val="200000"/>
              </a:lnSpc>
            </a:pPr>
            <a:r>
              <a:rPr lang="mr-IN" sz="2800" dirty="0" smtClean="0"/>
              <a:t>लोक निगम </a:t>
            </a:r>
          </a:p>
          <a:p>
            <a:pPr>
              <a:lnSpc>
                <a:spcPct val="200000"/>
              </a:lnSpc>
            </a:pPr>
            <a:r>
              <a:rPr lang="mr-IN" sz="2800" dirty="0" smtClean="0"/>
              <a:t>स्वतंत्र स्वनियंत्रित आयोग </a:t>
            </a:r>
          </a:p>
          <a:p>
            <a:pPr>
              <a:lnSpc>
                <a:spcPct val="200000"/>
              </a:lnSpc>
            </a:pPr>
            <a:r>
              <a:rPr lang="mr-IN" sz="3200" b="1" dirty="0" smtClean="0"/>
              <a:t>सहाय्यकारी घटक </a:t>
            </a:r>
          </a:p>
          <a:p>
            <a:pPr>
              <a:lnSpc>
                <a:spcPct val="200000"/>
              </a:lnSpc>
              <a:buNone/>
            </a:pPr>
            <a:r>
              <a:rPr lang="mr-IN" sz="2800" dirty="0" smtClean="0"/>
              <a:t>१) सर्वसाधारण कर्मचारी वर्ग </a:t>
            </a:r>
          </a:p>
          <a:p>
            <a:pPr>
              <a:lnSpc>
                <a:spcPct val="200000"/>
              </a:lnSpc>
              <a:buNone/>
            </a:pPr>
            <a:r>
              <a:rPr lang="mr-IN" sz="2800" dirty="0" smtClean="0"/>
              <a:t>२) तांत्रिक कर्मचारी वर्ग  </a:t>
            </a:r>
          </a:p>
          <a:p>
            <a:pPr>
              <a:lnSpc>
                <a:spcPct val="200000"/>
              </a:lnSpc>
              <a:buNone/>
            </a:pPr>
            <a:r>
              <a:rPr lang="mr-IN" sz="2800" dirty="0" smtClean="0"/>
              <a:t>३) सहाय्यकारी कर्मचारी वर्ग 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mr-IN" sz="4000" dirty="0" smtClean="0">
                <a:solidFill>
                  <a:schemeClr val="accent1"/>
                </a:solidFill>
              </a:rPr>
              <a:t>भारताच्या राज्यघटनेची वैशिष्टये</a:t>
            </a:r>
            <a:endParaRPr lang="en-US" sz="4000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r>
              <a:rPr lang="mr-IN" dirty="0" smtClean="0"/>
              <a:t>१) लिखित व मोठी राज्यघटना </a:t>
            </a:r>
          </a:p>
          <a:p>
            <a:pPr marL="514350" indent="-514350">
              <a:buNone/>
            </a:pPr>
            <a:r>
              <a:rPr lang="mr-IN" dirty="0" smtClean="0"/>
              <a:t>२) अधिकार विभागणी </a:t>
            </a:r>
          </a:p>
          <a:p>
            <a:pPr marL="514350" indent="-514350">
              <a:buNone/>
            </a:pPr>
            <a:r>
              <a:rPr lang="mr-IN" dirty="0" smtClean="0"/>
              <a:t>३) प्रबळ केंद्र सरकार </a:t>
            </a:r>
          </a:p>
          <a:p>
            <a:pPr marL="514350" indent="-514350">
              <a:buNone/>
            </a:pPr>
            <a:r>
              <a:rPr lang="mr-IN" dirty="0" smtClean="0"/>
              <a:t>४) संघराज्य पद्धत </a:t>
            </a:r>
          </a:p>
          <a:p>
            <a:pPr marL="514350" indent="-514350">
              <a:buNone/>
            </a:pPr>
            <a:r>
              <a:rPr lang="mr-IN" dirty="0" smtClean="0"/>
              <a:t>५) स्वतंत्र न्याय मंडळ </a:t>
            </a:r>
          </a:p>
          <a:p>
            <a:pPr marL="514350" indent="-514350">
              <a:buNone/>
            </a:pPr>
            <a:r>
              <a:rPr lang="mr-IN" dirty="0" smtClean="0"/>
              <a:t>६) एकेरी राज्यघटना </a:t>
            </a:r>
          </a:p>
          <a:p>
            <a:pPr marL="514350" indent="-514350">
              <a:buNone/>
            </a:pPr>
            <a:r>
              <a:rPr lang="mr-IN" dirty="0" smtClean="0"/>
              <a:t>७) एकेरी नागरिकत्व </a:t>
            </a:r>
          </a:p>
          <a:p>
            <a:pPr marL="514350" indent="-514350">
              <a:buNone/>
            </a:pPr>
            <a:r>
              <a:rPr lang="mr-IN" dirty="0" smtClean="0"/>
              <a:t>८) उत्कांतीवादी घटना </a:t>
            </a:r>
          </a:p>
          <a:p>
            <a:pPr marL="514350" indent="-514350">
              <a:buNone/>
            </a:pPr>
            <a:r>
              <a:rPr lang="mr-IN" dirty="0" smtClean="0"/>
              <a:t>९) मुलभूत हक्क व मार्गदर्शक तत्वांचा समावेश </a:t>
            </a:r>
          </a:p>
          <a:p>
            <a:pPr marL="514350" indent="-514350">
              <a:buNone/>
            </a:pPr>
            <a:r>
              <a:rPr lang="mr-IN" dirty="0" smtClean="0"/>
              <a:t>१०) न्यायालयीन पुनर्विलोकन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mr-IN" sz="5200" dirty="0" smtClean="0">
                <a:solidFill>
                  <a:schemeClr val="accent1"/>
                </a:solidFill>
              </a:rPr>
              <a:t>संविधानाची उद्देश पत्रिका </a:t>
            </a:r>
          </a:p>
          <a:p>
            <a:pPr>
              <a:lnSpc>
                <a:spcPct val="250000"/>
              </a:lnSpc>
            </a:pPr>
            <a:r>
              <a:rPr lang="mr-IN" sz="4000" dirty="0" smtClean="0"/>
              <a:t>स्वरूप </a:t>
            </a:r>
          </a:p>
          <a:p>
            <a:pPr>
              <a:lnSpc>
                <a:spcPct val="250000"/>
              </a:lnSpc>
            </a:pPr>
            <a:r>
              <a:rPr lang="mr-IN" sz="4000" dirty="0" smtClean="0"/>
              <a:t>उद्देश </a:t>
            </a:r>
          </a:p>
          <a:p>
            <a:pPr>
              <a:lnSpc>
                <a:spcPct val="250000"/>
              </a:lnSpc>
            </a:pPr>
            <a:r>
              <a:rPr lang="mr-IN" sz="4000" dirty="0" smtClean="0"/>
              <a:t>महत्व </a:t>
            </a:r>
          </a:p>
          <a:p>
            <a:pPr>
              <a:lnSpc>
                <a:spcPct val="250000"/>
              </a:lnSpc>
            </a:pPr>
            <a:r>
              <a:rPr lang="mr-IN" sz="4000" dirty="0" smtClean="0"/>
              <a:t>उपयुक्तता </a:t>
            </a:r>
            <a:endParaRPr lang="en-US" sz="4000" dirty="0" smtClean="0"/>
          </a:p>
          <a:p>
            <a:pPr>
              <a:buNone/>
            </a:pPr>
            <a:endParaRPr lang="en-US" sz="40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mr-IN" sz="4000" dirty="0" smtClean="0">
                <a:solidFill>
                  <a:schemeClr val="accent1"/>
                </a:solidFill>
              </a:rPr>
              <a:t>भारतीय नागरिकांचे मुलभूत हक्क</a:t>
            </a:r>
          </a:p>
          <a:p>
            <a:pPr>
              <a:buNone/>
            </a:pPr>
            <a:endParaRPr lang="en-US" sz="4000" dirty="0" smtClean="0">
              <a:solidFill>
                <a:schemeClr val="accent1"/>
              </a:solidFill>
            </a:endParaRPr>
          </a:p>
          <a:p>
            <a:r>
              <a:rPr lang="mr-IN" dirty="0" smtClean="0"/>
              <a:t>समतेचा हक्क- कलम १४ ते १८ </a:t>
            </a:r>
          </a:p>
          <a:p>
            <a:r>
              <a:rPr lang="mr-IN" dirty="0" smtClean="0"/>
              <a:t>स्वातंत्र्याचा हक्क- कलम १९ ते २० </a:t>
            </a:r>
          </a:p>
          <a:p>
            <a:r>
              <a:rPr lang="mr-IN" dirty="0" smtClean="0"/>
              <a:t>शोषण/पिळवणूकी विरुद्धचा हक्क- कलम २३ व २४ </a:t>
            </a:r>
          </a:p>
          <a:p>
            <a:r>
              <a:rPr lang="mr-IN" dirty="0" smtClean="0"/>
              <a:t>धार्मिक हक्क- कलम २५ ते २८ </a:t>
            </a:r>
          </a:p>
          <a:p>
            <a:r>
              <a:rPr lang="mr-IN" dirty="0" smtClean="0"/>
              <a:t>शैक्षणिक व सांसकृतिक हक्क- कलम २९ व ३० </a:t>
            </a:r>
          </a:p>
          <a:p>
            <a:r>
              <a:rPr lang="mr-IN" dirty="0" smtClean="0"/>
              <a:t>घटनात्मक उपाययोजनेचा हक्क- कलम ३२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mr-IN" sz="4300" dirty="0" smtClean="0">
                <a:solidFill>
                  <a:schemeClr val="accent1"/>
                </a:solidFill>
              </a:rPr>
              <a:t>राज्याचा धोरणाची मार्गदर्शक तत्वे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mr-IN" dirty="0" smtClean="0"/>
              <a:t>आर्थिक तत्वे </a:t>
            </a:r>
          </a:p>
          <a:p>
            <a:pPr>
              <a:lnSpc>
                <a:spcPct val="200000"/>
              </a:lnSpc>
            </a:pPr>
            <a:r>
              <a:rPr lang="mr-IN" dirty="0" smtClean="0"/>
              <a:t>सामाजिक तत्वे </a:t>
            </a:r>
          </a:p>
          <a:p>
            <a:pPr>
              <a:lnSpc>
                <a:spcPct val="200000"/>
              </a:lnSpc>
            </a:pPr>
            <a:r>
              <a:rPr lang="mr-IN" dirty="0" smtClean="0"/>
              <a:t>राजकीय तत्वे </a:t>
            </a:r>
          </a:p>
          <a:p>
            <a:pPr>
              <a:lnSpc>
                <a:spcPct val="200000"/>
              </a:lnSpc>
            </a:pPr>
            <a:r>
              <a:rPr lang="mr-IN" dirty="0" smtClean="0"/>
              <a:t>न्यायविषयक तत्वे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/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/>
          <a:lstStyle/>
          <a:p>
            <a:pPr>
              <a:buNone/>
            </a:pPr>
            <a:r>
              <a:rPr lang="mr-IN" sz="4000" dirty="0" smtClean="0">
                <a:solidFill>
                  <a:schemeClr val="accent1"/>
                </a:solidFill>
              </a:rPr>
              <a:t>संसद  (कायदे मंडळ )</a:t>
            </a:r>
          </a:p>
          <a:p>
            <a:pPr>
              <a:buNone/>
            </a:pPr>
            <a:r>
              <a:rPr lang="mr-IN" sz="3200" dirty="0" smtClean="0">
                <a:solidFill>
                  <a:srgbClr val="FF0000"/>
                </a:solidFill>
              </a:rPr>
              <a:t>लोकसभा </a:t>
            </a:r>
          </a:p>
          <a:p>
            <a:pPr>
              <a:lnSpc>
                <a:spcPct val="170000"/>
              </a:lnSpc>
            </a:pPr>
            <a:r>
              <a:rPr lang="mr-IN" dirty="0" smtClean="0"/>
              <a:t>रचना </a:t>
            </a:r>
          </a:p>
          <a:p>
            <a:pPr>
              <a:lnSpc>
                <a:spcPct val="170000"/>
              </a:lnSpc>
            </a:pPr>
            <a:r>
              <a:rPr lang="mr-IN" dirty="0" smtClean="0"/>
              <a:t>पात्रता </a:t>
            </a:r>
          </a:p>
          <a:p>
            <a:pPr>
              <a:lnSpc>
                <a:spcPct val="170000"/>
              </a:lnSpc>
            </a:pPr>
            <a:r>
              <a:rPr lang="mr-IN" dirty="0" smtClean="0"/>
              <a:t>कार्यकाळ</a:t>
            </a:r>
          </a:p>
          <a:p>
            <a:pPr>
              <a:lnSpc>
                <a:spcPct val="170000"/>
              </a:lnSpc>
            </a:pPr>
            <a:r>
              <a:rPr lang="mr-IN" dirty="0" smtClean="0"/>
              <a:t>सभापती </a:t>
            </a:r>
          </a:p>
          <a:p>
            <a:pPr>
              <a:lnSpc>
                <a:spcPct val="170000"/>
              </a:lnSpc>
            </a:pPr>
            <a:r>
              <a:rPr lang="mr-IN" dirty="0" smtClean="0"/>
              <a:t>अधिकार व कामे </a:t>
            </a:r>
          </a:p>
          <a:p>
            <a:pPr>
              <a:buNone/>
            </a:pPr>
            <a:endParaRPr lang="mr-IN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mr-IN" sz="4300" dirty="0" smtClean="0">
                <a:solidFill>
                  <a:schemeClr val="accent1"/>
                </a:solidFill>
              </a:rPr>
              <a:t>संसद (कायदे मंडळ )</a:t>
            </a:r>
          </a:p>
          <a:p>
            <a:pPr>
              <a:buNone/>
            </a:pPr>
            <a:r>
              <a:rPr lang="mr-IN" sz="3600" dirty="0" smtClean="0">
                <a:solidFill>
                  <a:srgbClr val="FF0000"/>
                </a:solidFill>
              </a:rPr>
              <a:t>राज्यसभा</a:t>
            </a:r>
          </a:p>
          <a:p>
            <a:pPr>
              <a:buNone/>
            </a:pPr>
            <a:endParaRPr lang="mr-IN" sz="3600" dirty="0" smtClean="0">
              <a:solidFill>
                <a:srgbClr val="FF0000"/>
              </a:solidFill>
            </a:endParaRPr>
          </a:p>
          <a:p>
            <a:r>
              <a:rPr lang="mr-IN" sz="3600" dirty="0" smtClean="0"/>
              <a:t>रचना </a:t>
            </a:r>
          </a:p>
          <a:p>
            <a:pPr>
              <a:buNone/>
            </a:pPr>
            <a:r>
              <a:rPr lang="mr-IN" sz="3600" dirty="0" smtClean="0"/>
              <a:t> </a:t>
            </a:r>
          </a:p>
          <a:p>
            <a:r>
              <a:rPr lang="mr-IN" sz="3600" dirty="0" smtClean="0"/>
              <a:t>पात्रता </a:t>
            </a:r>
          </a:p>
          <a:p>
            <a:pPr>
              <a:buNone/>
            </a:pPr>
            <a:endParaRPr lang="mr-IN" sz="3600" dirty="0" smtClean="0"/>
          </a:p>
          <a:p>
            <a:r>
              <a:rPr lang="mr-IN" sz="3600" dirty="0" smtClean="0"/>
              <a:t>कार्यकाळ</a:t>
            </a:r>
          </a:p>
          <a:p>
            <a:pPr>
              <a:buNone/>
            </a:pPr>
            <a:endParaRPr lang="mr-IN" sz="3600" dirty="0" smtClean="0"/>
          </a:p>
          <a:p>
            <a:r>
              <a:rPr lang="mr-IN" sz="3600" dirty="0" smtClean="0"/>
              <a:t>अधिकार व कामे 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mr-IN" sz="4700" dirty="0" smtClean="0">
                <a:solidFill>
                  <a:schemeClr val="accent1"/>
                </a:solidFill>
              </a:rPr>
              <a:t>कार्यकारी मंडळ</a:t>
            </a:r>
            <a:br>
              <a:rPr lang="mr-IN" sz="4700" dirty="0" smtClean="0">
                <a:solidFill>
                  <a:schemeClr val="accent1"/>
                </a:solidFill>
              </a:rPr>
            </a:br>
            <a:r>
              <a:rPr lang="mr-IN" sz="3800" dirty="0" smtClean="0">
                <a:solidFill>
                  <a:srgbClr val="FF0000"/>
                </a:solidFill>
              </a:rPr>
              <a:t>राष्ट्रपती</a:t>
            </a:r>
            <a:endParaRPr lang="en-US" sz="38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mr-IN" dirty="0" smtClean="0"/>
              <a:t>पात्रता </a:t>
            </a:r>
          </a:p>
          <a:p>
            <a:pPr>
              <a:lnSpc>
                <a:spcPct val="150000"/>
              </a:lnSpc>
            </a:pPr>
            <a:r>
              <a:rPr lang="mr-IN" dirty="0" smtClean="0"/>
              <a:t>निवड </a:t>
            </a:r>
          </a:p>
          <a:p>
            <a:pPr>
              <a:lnSpc>
                <a:spcPct val="150000"/>
              </a:lnSpc>
            </a:pPr>
            <a:r>
              <a:rPr lang="mr-IN" dirty="0" smtClean="0"/>
              <a:t>कार्यकाळ</a:t>
            </a:r>
          </a:p>
          <a:p>
            <a:pPr>
              <a:lnSpc>
                <a:spcPct val="150000"/>
              </a:lnSpc>
            </a:pPr>
            <a:r>
              <a:rPr lang="mr-IN" dirty="0" smtClean="0"/>
              <a:t>वेतन </a:t>
            </a:r>
          </a:p>
          <a:p>
            <a:pPr>
              <a:lnSpc>
                <a:spcPct val="150000"/>
              </a:lnSpc>
            </a:pPr>
            <a:r>
              <a:rPr lang="mr-IN" dirty="0" smtClean="0"/>
              <a:t>पद्च्च्युती </a:t>
            </a:r>
          </a:p>
          <a:p>
            <a:pPr>
              <a:lnSpc>
                <a:spcPct val="150000"/>
              </a:lnSpc>
            </a:pPr>
            <a:r>
              <a:rPr lang="mr-IN" dirty="0" smtClean="0"/>
              <a:t>अधिकार व कामे 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</TotalTime>
  <Words>198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भारताची राज्यघटना</dc:title>
  <dc:creator>dell</dc:creator>
  <cp:lastModifiedBy>Admin</cp:lastModifiedBy>
  <cp:revision>34</cp:revision>
  <dcterms:created xsi:type="dcterms:W3CDTF">2006-08-16T00:00:00Z</dcterms:created>
  <dcterms:modified xsi:type="dcterms:W3CDTF">2021-09-03T04:59:57Z</dcterms:modified>
</cp:coreProperties>
</file>