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7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6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5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6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9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9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5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1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9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14CD2-4BC6-4E61-BFB1-207ABF3F954E}" type="datetimeFigureOut">
              <a:rPr lang="en-US" smtClean="0"/>
              <a:t>15-May-23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8E32B-DC2C-42EB-A921-36D84E594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49637" y="1"/>
            <a:ext cx="8942363" cy="92846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VICTORIAN POETRY (1833-1890/1900)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7562" y="1167619"/>
            <a:ext cx="8834437" cy="56903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1833 –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of first volume of poetry by Alfred Lord Tennyson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1837-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Queen Victoria ascended the throne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1887-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Jubilee year of Queen Victoria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1901-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Death of Queen Victoria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marked with huge literary output but low in quality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Variety of literary trends existing simultaneously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of individuality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Essentially an age of prose and novel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moral note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Co-related to the social and political life of the age</a:t>
            </a: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1"/>
            <a:ext cx="8820150" cy="109727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VICTORIAN POETRY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CONTINUED…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50" y="1280160"/>
            <a:ext cx="8820150" cy="544925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Realism rather than romance (literature –an instrument of social reform, social propaganda)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poets – Arts for Art’s Sake – Pre-Raphaelite school- escapist in 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poets continued Romanticism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of pessimism- Arnold and Arthur Hugh Clough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of idealism and optimism- Browning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of Science- doubt, care for minuteness, truth of observation, growing interest in social processes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of patriotism- Tennyson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Emphasis on men and women, added imaginative sensibility to the complexities of human life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0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43274" y="1"/>
            <a:ext cx="8848726" cy="120015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VICTORIAN POETRY: SALIENT FEATURES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43274" y="1200150"/>
            <a:ext cx="8848726" cy="53292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Part: Age of Tennyson and Browning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Huge poetic output ; some poets endowed with originality in outlook, character and style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for Nature: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the Romantic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for the Medieval myths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 of adventure,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Variety of poetic forms, lyricism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moral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Patriotism, idealism and optimism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poets of this period: Alfred Lord Tennyson, Robert Browning , Elizabeth Barrett Browning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3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3274" y="0"/>
            <a:ext cx="8848726" cy="122872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VICTORIAN POETRY: SALIENT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continued…</a:t>
            </a:r>
            <a:endParaRPr 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274" y="1097280"/>
            <a:ext cx="8848726" cy="561784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 Part: Age of Arnold, Hardy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Pessimism, doubt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Realism, Naturalism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poets: Mathew Arnold, Arthur Hugh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Clough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Nineties: often termed as “the Naughty Nineties”- a turbulent period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Pre-Raphaelite School of Poetry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(also called the Fleshy School of Poetry)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 for Art’s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Sake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Inspired by Italian art of 14</a:t>
            </a:r>
            <a:r>
              <a:rPr lang="en-US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15</a:t>
            </a:r>
            <a:r>
              <a:rPr lang="en-US" baseline="30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centuries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Pre-Raphaelite adopted in admiration for the direct, uncomplicated depiction of nature seen in Italian painting before the time of Raphael, the great Italian painter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28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49" y="1"/>
            <a:ext cx="8820151" cy="135731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VICTORIAN POETRY: SALIENT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  </a:t>
            </a:r>
            <a:b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continued…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1848" y="1185863"/>
            <a:ext cx="8820151" cy="54721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Pre-Raphaelites rejected academicism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Faithful representation of Nature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Stressed upon the interconnections between literature and painting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Realism, naturalism and love for freshness, freedom, beauty, fidelity to minute details often led to sensuousness and also sensuality (hence, the name-Fleshy School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 literature from 1850s to 1900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poets: Dante </a:t>
            </a: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Gabriel Rossetti, Christina Rossetti, Algernon Swinburne, William Morris, Ernst Dowson and Francis Thompson</a:t>
            </a:r>
          </a:p>
          <a:p>
            <a:pPr marL="0" indent="0">
              <a:buNone/>
            </a:pPr>
            <a:endParaRPr lang="en-US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6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410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VICTORIAN POETRY (1833-1890/1900)</vt:lpstr>
      <vt:lpstr>VICTORIAN POETRY CONTINUED…</vt:lpstr>
      <vt:lpstr>VICTORIAN POETRY: SALIENT FEATURES</vt:lpstr>
      <vt:lpstr>VICTORIAN POETRY: SALIENT FEATURES continued…</vt:lpstr>
      <vt:lpstr>VICTORIAN POETRY: SALIENT FEATURES   continued… 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POETRY : TRENDS AND POETS</dc:title>
  <dc:creator>Snehal Prabhune</dc:creator>
  <cp:lastModifiedBy>Snehal Prabhune</cp:lastModifiedBy>
  <cp:revision>14</cp:revision>
  <dcterms:created xsi:type="dcterms:W3CDTF">2021-06-13T06:06:46Z</dcterms:created>
  <dcterms:modified xsi:type="dcterms:W3CDTF">2023-05-15T16:32:57Z</dcterms:modified>
</cp:coreProperties>
</file>