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AD40-BE1C-4673-8A3E-3B20659A1918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11E4-AE39-41DE-BEAD-C4EF142C5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B. Com III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Semester V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Sub:- </a:t>
            </a:r>
            <a:r>
              <a:rPr lang="en-US" dirty="0" smtClean="0">
                <a:solidFill>
                  <a:srgbClr val="0070C0"/>
                </a:solidFill>
              </a:rPr>
              <a:t>Business Environment 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mr-IN" dirty="0" smtClean="0"/>
              <a:t>nit.१ व्यावसायिक पर्यावरण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mr-IN" dirty="0" smtClean="0"/>
              <a:t>व्यावसायिक पर्यावरण </a:t>
            </a:r>
            <a:r>
              <a:rPr lang="mr-IN" dirty="0" smtClean="0"/>
              <a:t>संकल्पना</a:t>
            </a:r>
          </a:p>
          <a:p>
            <a:pPr>
              <a:buNone/>
            </a:pPr>
            <a:r>
              <a:rPr lang="en-US" dirty="0" smtClean="0"/>
              <a:t>A) </a:t>
            </a:r>
            <a:r>
              <a:rPr lang="mr-IN" dirty="0" smtClean="0"/>
              <a:t>व्यावसायिक पर्यावरणाचे </a:t>
            </a:r>
            <a:r>
              <a:rPr lang="mr-IN" dirty="0" smtClean="0"/>
              <a:t>घटक-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१.अंतर्गत पर्यावरण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२.बाह्य पर्यावरण-</a:t>
            </a:r>
            <a:r>
              <a:rPr lang="en-US" dirty="0" smtClean="0"/>
              <a:t> </a:t>
            </a:r>
            <a:r>
              <a:rPr lang="mr-IN" dirty="0" smtClean="0"/>
              <a:t>१.सूक्ष्म पर्यावरण २.स्थूल पर्यावरण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B) </a:t>
            </a:r>
            <a:r>
              <a:rPr lang="mr-IN" dirty="0" smtClean="0"/>
              <a:t>व्यावसायिक पर्यावरणाचे </a:t>
            </a:r>
            <a:r>
              <a:rPr lang="mr-IN" dirty="0" smtClean="0"/>
              <a:t>महत्व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१.संघटनात्मक बांधणी.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२.व्यवसायाचे सुयोग्य नियोजन.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३.पर्यावरण नवीन ज्ञानशाखा.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४.व्यवसायाचे सुस्पष्ट ज्ञान.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५.व्यवसायाचे आव्हान स्वीकारणे.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mr-IN" dirty="0" smtClean="0"/>
              <a:t>६.व्यवसायाचा विस्तार व विकास.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U</a:t>
            </a:r>
            <a:r>
              <a:rPr lang="mr-IN" dirty="0" smtClean="0">
                <a:solidFill>
                  <a:schemeClr val="accent6">
                    <a:lumMod val="50000"/>
                  </a:schemeClr>
                </a:solidFill>
              </a:rPr>
              <a:t>nit.२ कृषी विकास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mr-IN" dirty="0" smtClean="0">
                <a:solidFill>
                  <a:srgbClr val="FF0000"/>
                </a:solidFill>
              </a:rPr>
              <a:t> A  - भारतीय शेतीची सद्यस्थिती आणि कृषी अरिष्टे-</a:t>
            </a:r>
          </a:p>
          <a:p>
            <a:pPr>
              <a:buNone/>
            </a:pPr>
            <a:r>
              <a:rPr lang="mr-IN" dirty="0" smtClean="0"/>
              <a:t>       १) राष्ट्रीय उत्पन्नातील शेतीचा हिस्सा</a:t>
            </a:r>
          </a:p>
          <a:p>
            <a:pPr>
              <a:buNone/>
            </a:pPr>
            <a:r>
              <a:rPr lang="mr-IN" dirty="0" smtClean="0"/>
              <a:t>       २) रोजगारातील हिस्सा </a:t>
            </a:r>
          </a:p>
          <a:p>
            <a:pPr>
              <a:buNone/>
            </a:pPr>
            <a:r>
              <a:rPr lang="mr-IN" dirty="0" smtClean="0"/>
              <a:t>       ३) औद्योगिक विकासात महत्त्वाचे स्थान</a:t>
            </a:r>
          </a:p>
          <a:p>
            <a:pPr>
              <a:buNone/>
            </a:pPr>
            <a:r>
              <a:rPr lang="mr-IN" dirty="0" smtClean="0"/>
              <a:t>       ४) आंतरराष्ट्रीय व्यापाराच्या दृष्टीने स्थान</a:t>
            </a:r>
          </a:p>
          <a:p>
            <a:pPr>
              <a:buNone/>
            </a:pPr>
            <a:r>
              <a:rPr lang="mr-IN" dirty="0" smtClean="0"/>
              <a:t>       ५) आर्थिक नियोजनातील कृषी क्षेत्राचे स्थान</a:t>
            </a:r>
          </a:p>
          <a:p>
            <a:pPr>
              <a:buNone/>
            </a:pPr>
            <a:r>
              <a:rPr lang="mr-IN" dirty="0" smtClean="0"/>
              <a:t>       ६) अन्नधान्य उत्पादनाच्या दृष्टीने महत्व</a:t>
            </a:r>
          </a:p>
          <a:p>
            <a:pPr>
              <a:buNone/>
            </a:pPr>
            <a:r>
              <a:rPr lang="mr-IN" dirty="0" smtClean="0"/>
              <a:t>       ७) आर्थिक विकासाला पोषक</a:t>
            </a:r>
          </a:p>
          <a:p>
            <a:pPr>
              <a:buNone/>
            </a:pPr>
            <a:r>
              <a:rPr lang="mr-IN" dirty="0" smtClean="0"/>
              <a:t>       ८) सर्वसाधारण किंमतपातळीतील स्थेर्य</a:t>
            </a:r>
          </a:p>
          <a:p>
            <a:pPr>
              <a:buNone/>
            </a:pPr>
            <a:r>
              <a:rPr lang="mr-IN" dirty="0" smtClean="0"/>
              <a:t>    </a:t>
            </a:r>
            <a:endParaRPr lang="mr-IN" dirty="0" smtClean="0"/>
          </a:p>
          <a:p>
            <a:pPr>
              <a:buNone/>
            </a:pPr>
            <a:r>
              <a:rPr lang="mr-IN" dirty="0" smtClean="0">
                <a:solidFill>
                  <a:srgbClr val="0070C0"/>
                </a:solidFill>
              </a:rPr>
              <a:t>  </a:t>
            </a:r>
            <a:r>
              <a:rPr lang="mr-IN" dirty="0" smtClean="0">
                <a:solidFill>
                  <a:srgbClr val="0070C0"/>
                </a:solidFill>
              </a:rPr>
              <a:t>B –  कृषी अरिष्ट </a:t>
            </a:r>
          </a:p>
          <a:p>
            <a:pPr>
              <a:buFont typeface="Arial" charset="0"/>
              <a:buChar char="•"/>
            </a:pPr>
            <a:endParaRPr lang="mr-IN" dirty="0" smtClean="0"/>
          </a:p>
          <a:p>
            <a:pPr>
              <a:buFont typeface="Arial" charset="0"/>
              <a:buChar char="•"/>
            </a:pPr>
            <a:endParaRPr lang="mr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mr-IN" dirty="0" smtClean="0"/>
          </a:p>
          <a:p>
            <a:pPr algn="ctr"/>
            <a:endParaRPr lang="mr-IN" dirty="0" smtClean="0"/>
          </a:p>
          <a:p>
            <a:pPr algn="ctr">
              <a:buNone/>
            </a:pPr>
            <a:endParaRPr lang="mr-IN" dirty="0" smtClean="0"/>
          </a:p>
          <a:p>
            <a:pPr algn="ctr">
              <a:buNone/>
            </a:pPr>
            <a:r>
              <a:rPr lang="mr-IN" dirty="0" smtClean="0"/>
              <a:t>समारोप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140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Unit.१ व्यावसायिक पर्यावरण</vt:lpstr>
      <vt:lpstr>Unit.२ कृषी विकास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12</cp:revision>
  <dcterms:created xsi:type="dcterms:W3CDTF">2019-11-29T06:58:33Z</dcterms:created>
  <dcterms:modified xsi:type="dcterms:W3CDTF">2019-12-01T03:40:41Z</dcterms:modified>
</cp:coreProperties>
</file>