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88C7DE-EA87-4B1D-BC67-3E0A4F1D316B}" type="datetimeFigureOut">
              <a:rPr lang="en-US" smtClean="0"/>
              <a:t>3/10/2018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5716C-C33D-4AE5-AD78-E739E88DE59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88C7DE-EA87-4B1D-BC67-3E0A4F1D316B}" type="datetimeFigureOut">
              <a:rPr lang="en-US" smtClean="0"/>
              <a:t>3/10/2018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5716C-C33D-4AE5-AD78-E739E88DE59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88C7DE-EA87-4B1D-BC67-3E0A4F1D316B}" type="datetimeFigureOut">
              <a:rPr lang="en-US" smtClean="0"/>
              <a:t>3/10/2018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5716C-C33D-4AE5-AD78-E739E88DE5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88C7DE-EA87-4B1D-BC67-3E0A4F1D316B}" type="datetimeFigureOut">
              <a:rPr lang="en-US" smtClean="0"/>
              <a:t>3/10/2018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5716C-C33D-4AE5-AD78-E739E88DE59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88C7DE-EA87-4B1D-BC67-3E0A4F1D316B}" type="datetimeFigureOut">
              <a:rPr lang="en-US" smtClean="0"/>
              <a:t>3/10/2018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E5716C-C33D-4AE5-AD78-E739E88DE59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88C7DE-EA87-4B1D-BC67-3E0A4F1D316B}" type="datetimeFigureOut">
              <a:rPr lang="en-US" smtClean="0"/>
              <a:t>3/10/2018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E5716C-C33D-4AE5-AD78-E739E88DE59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88C7DE-EA87-4B1D-BC67-3E0A4F1D316B}" type="datetimeFigureOut">
              <a:rPr lang="en-US" smtClean="0"/>
              <a:t>3/10/2018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E5716C-C33D-4AE5-AD78-E739E88DE59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88C7DE-EA87-4B1D-BC67-3E0A4F1D316B}" type="datetimeFigureOut">
              <a:rPr lang="en-US" smtClean="0"/>
              <a:t>3/10/2018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E5716C-C33D-4AE5-AD78-E739E88DE59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88C7DE-EA87-4B1D-BC67-3E0A4F1D316B}" type="datetimeFigureOut">
              <a:rPr lang="en-US" smtClean="0"/>
              <a:t>3/10/2018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E5716C-C33D-4AE5-AD78-E739E88DE59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88C7DE-EA87-4B1D-BC67-3E0A4F1D316B}" type="datetimeFigureOut">
              <a:rPr lang="en-US" smtClean="0"/>
              <a:t>3/10/2018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E5716C-C33D-4AE5-AD78-E739E88DE59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88C7DE-EA87-4B1D-BC67-3E0A4F1D316B}" type="datetimeFigureOut">
              <a:rPr lang="en-US" smtClean="0"/>
              <a:t>3/10/2018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E5716C-C33D-4AE5-AD78-E739E88DE59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88C7DE-EA87-4B1D-BC67-3E0A4F1D316B}" type="datetimeFigureOut">
              <a:rPr lang="en-US" smtClean="0"/>
              <a:t>3/10/2018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E5716C-C33D-4AE5-AD78-E739E88DE59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hi.wikipedia.org/wiki/%E0%A4%B5%E0%A4%BE%E0%A4%9F%E0%A5%8D%E0%A4%B8%E0%A4%90%E0%A4%AA" TargetMode="External"/><Relationship Id="rId2" Type="http://schemas.openxmlformats.org/officeDocument/2006/relationships/hyperlink" Target="https://hi.wikipedia.org/wiki/%E0%A4%A4%E0%A5%8D%E0%A4%B5%E0%A4%B0%E0%A4%BF%E0%A4%A4_%E0%A4%B8%E0%A4%82%E0%A4%A6%E0%A5%87%E0%A4%B6_%E0%A4%AA%E0%A5%8D%E0%A4%B0%E0%A5%87%E0%A4%B7%E0%A4%A3_%28%E0%A4%87%E0%A4%82%E0%A4%B8%E0%A5%8D%E0%A4%9F%E0%A5%87%E0%A4%82%E0%A4%9F_%E0%A4%AE%E0%A5%87%E0%A4%B8%E0%A5%87%E0%A4%9C%E0%A4%BF%E0%A4%82%E0%A4%97%29" TargetMode="External"/><Relationship Id="rId1" Type="http://schemas.openxmlformats.org/officeDocument/2006/relationships/slideLayout" Target="../slideLayouts/slideLayout2.xml"/><Relationship Id="rId5" Type="http://schemas.openxmlformats.org/officeDocument/2006/relationships/hyperlink" Target="https://hi.wikipedia.org/wiki/%E0%A4%AE%E0%A4%BE%E0%A4%89%E0%A4%82%E0%A4%9F%E0%A5%87%E0%A4%A8_%E0%A4%B5%E0%A5%8D%E0%A4%AF%E0%A5%82,_%E0%A4%95%E0%A5%88%E0%A4%B2%E0%A4%BF%E0%A4%AB%E0%A5%8B%E0%A4%B0%E0%A5%8D%E0%A4%A8%E0%A4%BF%E0%A4%AF%E0%A4%BE" TargetMode="External"/><Relationship Id="rId4" Type="http://schemas.openxmlformats.org/officeDocument/2006/relationships/hyperlink" Target="https://hi.wikipedia.org/wiki/%E0%A4%AB%E0%A5%87%E0%A4%B8%E0%A4%AC%E0%A5%81%E0%A4%95"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hi.wikipedia.org/wiki/%E0%A4%85%E0%A4%AE%E0%A5%87%E0%A4%B0%E0%A4%BF%E0%A4%95%E0%A4%BE" TargetMode="External"/><Relationship Id="rId3" Type="http://schemas.openxmlformats.org/officeDocument/2006/relationships/hyperlink" Target="https://hi.wikipedia.org/wiki/%E0%A4%8F%E0%A4%AA%E0%A5%8D%E0%A4%AA%E0%A4%B2" TargetMode="External"/><Relationship Id="rId7" Type="http://schemas.openxmlformats.org/officeDocument/2006/relationships/hyperlink" Target="https://hi.wikipedia.org/w/index.php?title=%E0%A4%9C%E0%A4%A8_%E0%A4%95%E0%A5%82%E0%A4%AE&amp;action=edit&amp;redlink=1" TargetMode="External"/><Relationship Id="rId2" Type="http://schemas.openxmlformats.org/officeDocument/2006/relationships/hyperlink" Target="https://hi.wikipedia.org/wiki/%E0%A4%9C%E0%A5%87%E0%A4%A8_%E0%A4%95%E0%A5%82%E0%A4%AE" TargetMode="External"/><Relationship Id="rId1" Type="http://schemas.openxmlformats.org/officeDocument/2006/relationships/slideLayout" Target="../slideLayouts/slideLayout2.xml"/><Relationship Id="rId6" Type="http://schemas.openxmlformats.org/officeDocument/2006/relationships/hyperlink" Target="https://hi.wikipedia.org/w/index.php?title=%E0%A4%B8%E0%A5%88%E0%A4%A8_%E0%A4%9C%E0%A5%8B%E0%A4%B8&amp;action=edit&amp;redlink=1" TargetMode="External"/><Relationship Id="rId5" Type="http://schemas.openxmlformats.org/officeDocument/2006/relationships/hyperlink" Target="https://hi.wikipedia.org/w/index.php?title=%E0%A4%8F%E0%A4%B2%E0%A5%87%E0%A4%95%E0%A5%8D%E0%A4%B8_%E0%A4%AB%E0%A4%BF%E0%A4%B6%E0%A4%AE%E0%A5%88%E0%A4%A8&amp;action=edit&amp;redlink=1" TargetMode="External"/><Relationship Id="rId10" Type="http://schemas.openxmlformats.org/officeDocument/2006/relationships/hyperlink" Target="https://hi.wikipedia.org/w/index.php?title=%E0%A4%9C%E0%A4%BF%E0%A4%AE_%E0%A4%97%E0%A5%8B%E0%A4%8F%E0%A4%9F%E0%A5%8D%E0%A4%9C&amp;action=edit&amp;redlink=1" TargetMode="External"/><Relationship Id="rId4" Type="http://schemas.openxmlformats.org/officeDocument/2006/relationships/hyperlink" Target="https://hi.wikipedia.org/wiki/%E0%A4%86%E0%A4%88%E0%A4%AB%E0%A5%8B%E0%A4%A8" TargetMode="External"/><Relationship Id="rId9" Type="http://schemas.openxmlformats.org/officeDocument/2006/relationships/hyperlink" Target="https://hi.wikipedia.org/wiki/%E0%A4%AC%E0%A5%8D%E0%A4%B0%E0%A4%BE%E0%A4%AF%E0%A4%A8_%E0%A4%8F%E0%A4%95%E0%A5%8D%E0%A4%9F%E0%A4%A8"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dirty="0"/>
          </a:p>
        </p:txBody>
      </p:sp>
      <p:pic>
        <p:nvPicPr>
          <p:cNvPr id="4" name="irc_mi" descr="whatsapp के लिए इमेज परिणाम"/>
          <p:cNvPicPr/>
          <p:nvPr/>
        </p:nvPicPr>
        <p:blipFill>
          <a:blip r:embed="rId2"/>
          <a:srcRect/>
          <a:stretch>
            <a:fillRect/>
          </a:stretch>
        </p:blipFill>
        <p:spPr bwMode="auto">
          <a:xfrm>
            <a:off x="1371600" y="1867092"/>
            <a:ext cx="6172200" cy="369550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hi-IN" b="1" dirty="0" smtClean="0"/>
              <a:t>वाट्सऐप</a:t>
            </a:r>
            <a:br>
              <a:rPr lang="hi-IN" b="1" dirty="0" smtClean="0"/>
            </a:b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r>
              <a:rPr lang="mr-IN" b="1" dirty="0" smtClean="0"/>
              <a:t>वाट्सऐप मैसेंजर</a:t>
            </a:r>
            <a:r>
              <a:rPr lang="mr-IN" dirty="0" smtClean="0"/>
              <a:t> (अंग्रेजी: </a:t>
            </a:r>
            <a:r>
              <a:rPr lang="en-US" dirty="0" err="1" smtClean="0"/>
              <a:t>WhatsApp</a:t>
            </a:r>
            <a:r>
              <a:rPr lang="en-US" dirty="0" smtClean="0"/>
              <a:t> Messenger) </a:t>
            </a:r>
            <a:r>
              <a:rPr lang="mr-IN" dirty="0" smtClean="0"/>
              <a:t>स्मार्ट फोनों पर चलने वाली एक प्रसिद्ध </a:t>
            </a:r>
            <a:r>
              <a:rPr lang="mr-IN" dirty="0" smtClean="0">
                <a:hlinkClick r:id="rId2" tooltip="त्वरित संदेश प्रेषण (इंस्टेंट मेसेजिंग)"/>
              </a:rPr>
              <a:t>तत्क्षण मेसेजिंग सेवा</a:t>
            </a:r>
            <a:r>
              <a:rPr lang="mr-IN" dirty="0" smtClean="0"/>
              <a:t> है। इसकी सहायता से इन्टरनेट के द्वारा दूसरे 'वाट्सऐप' उपयोगकर्ता के स्मार्टफ़ोन पर टेक्स्ट संदेश के अलावा ऑडियो, छवि, वीडियो तथा अपनी स्थिति (लोकेशन) भी भेजी जा सकती है।</a:t>
            </a:r>
            <a:r>
              <a:rPr lang="mr-IN" baseline="30000" dirty="0" smtClean="0">
                <a:hlinkClick r:id="rId3"/>
              </a:rPr>
              <a:t>[1]</a:t>
            </a:r>
            <a:r>
              <a:rPr lang="mr-IN" baseline="30000" dirty="0" smtClean="0">
                <a:hlinkClick r:id="rId3"/>
              </a:rPr>
              <a:t>[2]</a:t>
            </a:r>
            <a:endParaRPr lang="mr-IN" dirty="0" smtClean="0"/>
          </a:p>
          <a:p>
            <a:r>
              <a:rPr lang="mr-IN" dirty="0" smtClean="0"/>
              <a:t>सितंबर 2015 की स्थिति के अनुसार, </a:t>
            </a:r>
            <a:r>
              <a:rPr lang="mr-IN" b="1" dirty="0" smtClean="0"/>
              <a:t>वाट्सऐप</a:t>
            </a:r>
            <a:r>
              <a:rPr lang="mr-IN" dirty="0" smtClean="0"/>
              <a:t> पर 90 करोड़ अधिक उपयोगकर्ताओं के साथ, यह विश्व का दूसरा सबसे लोकप्रिय तत्क्षण मैसेंजर है।</a:t>
            </a:r>
            <a:r>
              <a:rPr lang="mr-IN" baseline="30000" dirty="0" smtClean="0">
                <a:hlinkClick r:id="rId3"/>
              </a:rPr>
              <a:t>[3]</a:t>
            </a:r>
            <a:endParaRPr lang="mr-IN" dirty="0" smtClean="0"/>
          </a:p>
          <a:p>
            <a:r>
              <a:rPr lang="mr-IN" dirty="0" smtClean="0">
                <a:hlinkClick r:id="rId4" tooltip="फेसबुक"/>
              </a:rPr>
              <a:t>फेसबुक</a:t>
            </a:r>
            <a:r>
              <a:rPr lang="mr-IN" dirty="0" smtClean="0"/>
              <a:t> इंक ने 19 फ़रवरी 2014 को, </a:t>
            </a:r>
            <a:r>
              <a:rPr lang="mr-IN" dirty="0" smtClean="0">
                <a:hlinkClick r:id="rId5" tooltip="माउंटेन व्यू, कैलिफोर्निया"/>
              </a:rPr>
              <a:t>माउंटेन व्यू</a:t>
            </a:r>
            <a:r>
              <a:rPr lang="mr-IN" dirty="0" smtClean="0"/>
              <a:t>, कैलिफोर्निया में स्थित </a:t>
            </a:r>
            <a:r>
              <a:rPr lang="mr-IN" b="1" dirty="0" smtClean="0"/>
              <a:t>वाट्सऐप इंक.</a:t>
            </a:r>
            <a:r>
              <a:rPr lang="mr-IN" dirty="0" smtClean="0"/>
              <a:t> को लगभग 19 अरब डॉलर में लिए खरीद लिया था।</a:t>
            </a:r>
            <a:r>
              <a:rPr lang="mr-IN" baseline="30000" dirty="0" smtClean="0">
                <a:hlinkClick r:id="rId3"/>
              </a:rPr>
              <a:t>[4]</a:t>
            </a:r>
            <a:r>
              <a:rPr lang="mr-IN" baseline="30000" dirty="0" smtClean="0">
                <a:hlinkClick r:id="rId3"/>
              </a:rPr>
              <a:t>[5]</a:t>
            </a:r>
            <a:r>
              <a:rPr lang="mr-IN" baseline="30000" dirty="0" smtClean="0">
                <a:hlinkClick r:id="rId3"/>
              </a:rPr>
              <a:t>[6]</a:t>
            </a:r>
            <a:endParaRPr lang="mr-IN" dirty="0" smtClean="0"/>
          </a:p>
          <a:p>
            <a:r>
              <a:rPr lang="mr-IN" b="1" dirty="0" smtClean="0"/>
              <a:t>अनुक्रम</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r>
              <a:rPr lang="mr-IN" b="1" dirty="0" smtClean="0"/>
              <a:t>शुरुआत</a:t>
            </a:r>
            <a:br>
              <a:rPr lang="mr-IN" b="1" dirty="0" smtClean="0"/>
            </a:br>
            <a:endParaRPr lang="en-US" dirty="0"/>
          </a:p>
        </p:txBody>
      </p:sp>
      <p:sp>
        <p:nvSpPr>
          <p:cNvPr id="3" name="Content Placeholder 2"/>
          <p:cNvSpPr>
            <a:spLocks noGrp="1"/>
          </p:cNvSpPr>
          <p:nvPr>
            <p:ph idx="1"/>
          </p:nvPr>
        </p:nvSpPr>
        <p:spPr/>
        <p:style>
          <a:lnRef idx="1">
            <a:schemeClr val="accent3"/>
          </a:lnRef>
          <a:fillRef idx="3">
            <a:schemeClr val="accent3"/>
          </a:fillRef>
          <a:effectRef idx="2">
            <a:schemeClr val="accent3"/>
          </a:effectRef>
          <a:fontRef idx="minor">
            <a:schemeClr val="lt1"/>
          </a:fontRef>
        </p:style>
        <p:txBody>
          <a:bodyPr>
            <a:normAutofit fontScale="62500" lnSpcReduction="20000"/>
          </a:bodyPr>
          <a:lstStyle/>
          <a:p>
            <a:r>
              <a:rPr lang="mr-IN" b="1" dirty="0" smtClean="0"/>
              <a:t>शुरुआत</a:t>
            </a:r>
          </a:p>
          <a:p>
            <a:r>
              <a:rPr lang="mr-IN" dirty="0" smtClean="0"/>
              <a:t>जनवरी २००९ में </a:t>
            </a:r>
            <a:r>
              <a:rPr lang="mr-IN" dirty="0" smtClean="0">
                <a:hlinkClick r:id="rId2" tooltip="जेन कूम"/>
              </a:rPr>
              <a:t>जेन कूम</a:t>
            </a:r>
            <a:r>
              <a:rPr lang="mr-IN" dirty="0" smtClean="0"/>
              <a:t> ने </a:t>
            </a:r>
            <a:r>
              <a:rPr lang="mr-IN" dirty="0" smtClean="0">
                <a:hlinkClick r:id="rId3" tooltip="एप्पल"/>
              </a:rPr>
              <a:t>एप्पल</a:t>
            </a:r>
            <a:r>
              <a:rPr lang="mr-IN" dirty="0" smtClean="0"/>
              <a:t> का एक </a:t>
            </a:r>
            <a:r>
              <a:rPr lang="mr-IN" dirty="0" smtClean="0">
                <a:hlinkClick r:id="rId4" tooltip="आईफोन"/>
              </a:rPr>
              <a:t>आईफोन</a:t>
            </a:r>
            <a:r>
              <a:rPr lang="mr-IN" dirty="0" smtClean="0"/>
              <a:t> खरीदा। इस फोन से </a:t>
            </a:r>
            <a:r>
              <a:rPr lang="mr-IN" dirty="0" smtClean="0">
                <a:hlinkClick r:id="rId2" tooltip="जेन कूम"/>
              </a:rPr>
              <a:t>जेन कूम</a:t>
            </a:r>
            <a:r>
              <a:rPr lang="mr-IN" dirty="0" smtClean="0"/>
              <a:t> को एप के जबर्दस्त लोकप्रिय हो सकने की संभावनाओं का अंदाजा लग गया। इसी दौरान </a:t>
            </a:r>
            <a:r>
              <a:rPr lang="mr-IN" dirty="0" smtClean="0">
                <a:hlinkClick r:id="rId2" tooltip="जेन कूम"/>
              </a:rPr>
              <a:t>जेन कूम</a:t>
            </a:r>
            <a:r>
              <a:rPr lang="mr-IN" dirty="0" smtClean="0"/>
              <a:t> अपने रूसी मूल के दोस्त </a:t>
            </a:r>
            <a:r>
              <a:rPr lang="mr-IN" dirty="0" smtClean="0">
                <a:hlinkClick r:id="rId5" tooltip="एलेक्स फिशमैन (पृष्ठ मौजूद नहीं है)"/>
              </a:rPr>
              <a:t>एलेक्स फिशमैन</a:t>
            </a:r>
            <a:r>
              <a:rPr lang="mr-IN" dirty="0" smtClean="0"/>
              <a:t> के पश्चिमी </a:t>
            </a:r>
            <a:r>
              <a:rPr lang="mr-IN" dirty="0" smtClean="0">
                <a:hlinkClick r:id="rId6" tooltip="सैन जोस (पृष्ठ मौजूद नहीं है)"/>
              </a:rPr>
              <a:t>सैन जोस</a:t>
            </a:r>
            <a:r>
              <a:rPr lang="mr-IN" dirty="0" smtClean="0"/>
              <a:t> स्थित घर गए। फिशमैन रूसी मूल के दोस्तों को हर सप्ताह पीत्ज़ा खाने और फिल्म देखने के लिए आमंत्रित करते थे। कई बार इस महफिल में ४० लोग तक आ जाते थे। फिशमैन के रसोईघर में </a:t>
            </a:r>
            <a:r>
              <a:rPr lang="mr-IN" dirty="0" smtClean="0">
                <a:hlinkClick r:id="rId2" tooltip="जेन कूम"/>
              </a:rPr>
              <a:t>जेन कूम</a:t>
            </a:r>
            <a:r>
              <a:rPr lang="mr-IN" dirty="0" smtClean="0"/>
              <a:t> और फिशमैन चाय पीते हुए एप पर घंटों चर्चा करते थे। इसी बातचीत के दौरान वॉट्सएप जैसा एक नया एप बनाने के विचार ने जन्म लिया। दिलचस्प वॉट्सएप्प, दिलचस्प मालिक वॉट्सएप्प को उक्रेन के ३७ साल के </a:t>
            </a:r>
            <a:r>
              <a:rPr lang="mr-IN" dirty="0" smtClean="0">
                <a:hlinkClick r:id="rId7" tooltip="जन कूम (पृष्ठ मौजूद नहीं है)"/>
              </a:rPr>
              <a:t>जन कूम</a:t>
            </a:r>
            <a:r>
              <a:rPr lang="mr-IN" dirty="0" smtClean="0"/>
              <a:t> ने </a:t>
            </a:r>
            <a:r>
              <a:rPr lang="mr-IN" dirty="0" smtClean="0">
                <a:hlinkClick r:id="rId8" tooltip="अमेरिका"/>
              </a:rPr>
              <a:t>अमेरिका</a:t>
            </a:r>
            <a:r>
              <a:rPr lang="mr-IN" dirty="0" smtClean="0"/>
              <a:t> के ४४ साल के </a:t>
            </a:r>
            <a:r>
              <a:rPr lang="mr-IN" dirty="0" smtClean="0">
                <a:hlinkClick r:id="rId9" tooltip="ब्रायन एक्टन"/>
              </a:rPr>
              <a:t>ब्रायन एक्टन</a:t>
            </a:r>
            <a:r>
              <a:rPr lang="mr-IN" dirty="0" smtClean="0"/>
              <a:t> के साथ मिल कर शुरू किया था। बाद में एक और 'वेंचर कैपिटलिस्ट', </a:t>
            </a:r>
            <a:r>
              <a:rPr lang="mr-IN" dirty="0" smtClean="0">
                <a:hlinkClick r:id="rId10" tooltip="जिम गोएट्ज (पृष्ठ मौजूद नहीं है)"/>
              </a:rPr>
              <a:t>जिम गोएट्ज</a:t>
            </a:r>
            <a:r>
              <a:rPr lang="mr-IN" dirty="0" smtClean="0"/>
              <a:t> भी इसमें शामिल हो गए। </a:t>
            </a:r>
            <a:r>
              <a:rPr lang="mr-IN" dirty="0" smtClean="0">
                <a:hlinkClick r:id="rId2" tooltip="जेन कूम"/>
              </a:rPr>
              <a:t>जेन कूम</a:t>
            </a:r>
            <a:r>
              <a:rPr lang="mr-IN" dirty="0" smtClean="0"/>
              <a:t> कंपनी के मुख्य कार्यकारी (सीईओ) हैं। मशहूर व्यावसायिक पत्रिका 'फोर्ब्स' के मुताबिक वॉट्सएप्प के मुख्य कार्यकारी </a:t>
            </a:r>
            <a:r>
              <a:rPr lang="mr-IN" dirty="0" smtClean="0">
                <a:hlinkClick r:id="rId7" tooltip="जन कूम (पृष्ठ मौजूद नहीं है)"/>
              </a:rPr>
              <a:t>जन कूम</a:t>
            </a:r>
            <a:r>
              <a:rPr lang="mr-IN" dirty="0" smtClean="0"/>
              <a:t> के पास इस कंपनी की ४५ फीसदी हिस्सेदारी है।</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318</Words>
  <Application>Microsoft Office PowerPoint</Application>
  <PresentationFormat>On-screen Show (4:3)</PresentationFormat>
  <Paragraphs>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वाट्सऐप </vt:lpstr>
      <vt:lpstr>शुरुआत </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2</cp:revision>
  <dcterms:created xsi:type="dcterms:W3CDTF">2018-03-10T03:31:51Z</dcterms:created>
  <dcterms:modified xsi:type="dcterms:W3CDTF">2018-03-10T03:39:07Z</dcterms:modified>
</cp:coreProperties>
</file>