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F908D-AA44-4CC7-A59A-330B0BF38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A5106-1A63-449F-85B5-8A73A9BA7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17E88-6042-42C9-90BC-970515C01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B9CB-F86B-4647-BA74-845F8A29AAD0}" type="datetimeFigureOut">
              <a:rPr lang="en-IN" smtClean="0"/>
              <a:t>24-08-2023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63B22-EAC4-42A1-A16A-4923CB4EC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3E02E-C741-442B-BC50-BC653B09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FDA-28EA-418A-858B-77C61F6E2E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29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ED1FA-F7DD-4CC8-9557-F3C84F89F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5AAF2-9674-4DBC-BD93-202281D58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3B627-A802-4890-9402-C8A4703D2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B9CB-F86B-4647-BA74-845F8A29AAD0}" type="datetimeFigureOut">
              <a:rPr lang="en-IN" smtClean="0"/>
              <a:t>24-08-2023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97723-7C76-4311-B39F-E91A6BBEB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23071-5603-4641-A425-6CE4628D1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FDA-28EA-418A-858B-77C61F6E2E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271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4231E6-C372-40F9-9179-B02DAC54D6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94BBCB-9C19-49E2-92FB-06EBADBA4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6DB96-E5F4-4929-A195-5EC74DEC8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B9CB-F86B-4647-BA74-845F8A29AAD0}" type="datetimeFigureOut">
              <a:rPr lang="en-IN" smtClean="0"/>
              <a:t>24-08-2023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75D33-8BBD-49EE-861A-1CE11F38B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6FAFC-C90F-45DD-B7B0-A1866F9C8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FDA-28EA-418A-858B-77C61F6E2E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239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1FB59-E495-4C75-8461-58A7EDB4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78812-0E00-405F-8F6A-1C9655BB7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6A559-3D2A-412A-949E-89CF30E11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B9CB-F86B-4647-BA74-845F8A29AAD0}" type="datetimeFigureOut">
              <a:rPr lang="en-IN" smtClean="0"/>
              <a:t>24-08-2023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4AF1B-BC38-4C77-ABE1-DA41505B5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32DA8-5223-4781-B063-FDFA6200A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FDA-28EA-418A-858B-77C61F6E2E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846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A5EB7-64AD-4473-BF13-BC8B6CA85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1C613-31DD-4C05-8844-B01CC0085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82147-4C97-4688-BC11-FE035AB67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B9CB-F86B-4647-BA74-845F8A29AAD0}" type="datetimeFigureOut">
              <a:rPr lang="en-IN" smtClean="0"/>
              <a:t>24-08-2023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50CD6-8AC3-4696-B2E7-5E7D6A683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397D7-F92B-4B00-9232-B6CA4C16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FDA-28EA-418A-858B-77C61F6E2E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802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AE634-C71B-41F1-944F-5ABEBC8B8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319F4-A168-45BD-BCC6-FD841200BD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F066C-62CC-4BDB-A058-36CD3093E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1D529-B300-4D54-867A-D378B19A4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B9CB-F86B-4647-BA74-845F8A29AAD0}" type="datetimeFigureOut">
              <a:rPr lang="en-IN" smtClean="0"/>
              <a:t>24-08-2023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D50BC-225A-483C-BA75-35C2E43B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FD7D6-53B2-4788-B41F-E39BF7EF5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FDA-28EA-418A-858B-77C61F6E2E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6581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A537-51C3-4810-BF7C-9A7FCEE09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17094-D71E-4C66-AFE4-DEEB19CF3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16EF4-01BB-4B52-A174-F32941A14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E1E8EC-7B5C-4754-B6CE-94C26C4F62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641304-8159-4346-84E8-9101EEE199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FDC3A6-74A3-4D34-87C4-D40BEAFE0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B9CB-F86B-4647-BA74-845F8A29AAD0}" type="datetimeFigureOut">
              <a:rPr lang="en-IN" smtClean="0"/>
              <a:t>24-08-2023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E56892-C013-44AD-8DFB-1703B30B1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EC2580-F236-454B-8AAD-A2D96E8E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FDA-28EA-418A-858B-77C61F6E2E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967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A7001-B403-417F-BC97-A2220F62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01C835-524C-4707-9A12-F85807815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B9CB-F86B-4647-BA74-845F8A29AAD0}" type="datetimeFigureOut">
              <a:rPr lang="en-IN" smtClean="0"/>
              <a:t>24-08-2023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0AA0C-B9CF-4E43-8498-243FF6C1F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891BE-AC3F-4227-BB09-DDA569FF4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FDA-28EA-418A-858B-77C61F6E2E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032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2EB328-6DDD-4F8B-B3C5-8249D6488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B9CB-F86B-4647-BA74-845F8A29AAD0}" type="datetimeFigureOut">
              <a:rPr lang="en-IN" smtClean="0"/>
              <a:t>24-08-2023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8611D4-A734-49C0-ACA9-9B32FD67B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2AD8D-2DE2-4898-B8AA-32F260403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FDA-28EA-418A-858B-77C61F6E2E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0982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887C3-F663-4C01-A399-171EAFD8E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27D2D-695B-4289-B40E-3F02FBB2A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CC8E3D-CAE5-4C69-9273-3BA7002C6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2151A-0205-468B-8BE7-21BB05CB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B9CB-F86B-4647-BA74-845F8A29AAD0}" type="datetimeFigureOut">
              <a:rPr lang="en-IN" smtClean="0"/>
              <a:t>24-08-2023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C1A0F-56A0-460A-986B-E1EBBDE6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8ADCD-6C96-4D88-B246-06D09C3F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FDA-28EA-418A-858B-77C61F6E2E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04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17D71-B2BB-410C-B061-53016FE30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7A6B0A-E260-44C5-B7C9-498A7EB6C0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7ACEAA-1C80-41B8-A487-EF9724216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E354C-E0B2-4FB7-A142-2F395A8E5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B9CB-F86B-4647-BA74-845F8A29AAD0}" type="datetimeFigureOut">
              <a:rPr lang="en-IN" smtClean="0"/>
              <a:t>24-08-2023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BFDE3-6641-4B14-B6E0-150D89B0F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18ED6-E4B7-4612-BF30-A242113E2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2FDA-28EA-418A-858B-77C61F6E2E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491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A4E6B6-0C9B-4767-AFDC-10BB22CF5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DDF53-E1F6-4AC9-982A-F9A636741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EEFC4-CA6A-4431-8106-59F431D2EC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FB9CB-F86B-4647-BA74-845F8A29AAD0}" type="datetimeFigureOut">
              <a:rPr lang="en-IN" smtClean="0"/>
              <a:t>24-08-2023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F4FE8-58E4-4B1B-B006-6710E16E3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1D068-3BCA-4ED1-AF0C-33B060CE5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92FDA-28EA-418A-858B-77C61F6E2E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102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4DACD5-4C29-452F-9D5A-29EA9FB87FF1}"/>
              </a:ext>
            </a:extLst>
          </p:cNvPr>
          <p:cNvSpPr txBox="1"/>
          <p:nvPr/>
        </p:nvSpPr>
        <p:spPr>
          <a:xfrm>
            <a:off x="3215680" y="1052737"/>
            <a:ext cx="60486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600" b="1" dirty="0">
                <a:solidFill>
                  <a:srgbClr val="C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Module II</a:t>
            </a:r>
          </a:p>
          <a:p>
            <a:endParaRPr lang="en-IN" sz="66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IN" sz="6600" b="1" dirty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Phonology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FEE7A5AB-8CC2-4BF7-8126-C5A3032B29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6"/>
    </mc:Choice>
    <mc:Fallback xmlns="">
      <p:transition spd="slow" advTm="42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5320C-8257-4386-B22F-02FB7099D9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133600"/>
            <a:ext cx="7886700" cy="1468438"/>
          </a:xfrm>
        </p:spPr>
        <p:txBody>
          <a:bodyPr>
            <a:norm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492F96-D8FF-476D-8206-C6D538EABED8}"/>
              </a:ext>
            </a:extLst>
          </p:cNvPr>
          <p:cNvSpPr txBox="1"/>
          <p:nvPr/>
        </p:nvSpPr>
        <p:spPr>
          <a:xfrm>
            <a:off x="911423" y="655378"/>
            <a:ext cx="10478819" cy="5268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Phonology and Phonetics: </a:t>
            </a:r>
          </a:p>
          <a:p>
            <a:endParaRPr lang="en-I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b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Phonology is the systematic study of sounds used in a language.</a:t>
            </a:r>
          </a:p>
          <a:p>
            <a:pPr algn="just"/>
            <a:endParaRPr lang="en-I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Phonology </a:t>
            </a:r>
            <a:r>
              <a:rPr lang="en-IN" sz="3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is </a:t>
            </a:r>
            <a:r>
              <a:rPr lang="en-IN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the classification of phones i.e. sounds within the system of a particular language or languages. </a:t>
            </a:r>
            <a:endParaRPr lang="en-IN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BF7B2EE6-6E66-4969-B2D2-1C92DDDCD1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7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461"/>
    </mc:Choice>
    <mc:Fallback xmlns="">
      <p:transition spd="slow" advTm="86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9693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42</Words>
  <Application>Microsoft Office PowerPoint</Application>
  <PresentationFormat>Widescreen</PresentationFormat>
  <Paragraphs>9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919890923265</dc:creator>
  <cp:lastModifiedBy>ujjvala_n_tathe@yahoo.com</cp:lastModifiedBy>
  <cp:revision>7</cp:revision>
  <dcterms:created xsi:type="dcterms:W3CDTF">2021-01-03T14:46:17Z</dcterms:created>
  <dcterms:modified xsi:type="dcterms:W3CDTF">2023-08-24T03:30:36Z</dcterms:modified>
</cp:coreProperties>
</file>