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826CF-C268-4C8C-BB07-312FC1321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97BCA8-AA7C-4E4F-AF8B-BF931178AA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2E464-0A1C-4F83-B85D-32FABA4B4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11567-883C-4E04-90D0-47FD4AD0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FE863-C1E6-41BD-8F1A-9F91B153C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634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6DA54-5187-4068-AEB0-B7FCD45EA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4211DA-EF21-4D86-BE29-78D97DDFE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D48F3-E728-47E6-A06F-62C2DFB4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DFBD0-294F-4828-A952-453DFF2B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ECB9F-BBEC-4B57-A252-FFAEDE00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0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6D72DD-B461-4007-9B1D-3C180D76A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0E969-D8D4-4F0D-9FDE-8DEA32B37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459B7-2C01-439C-9D20-29618D62F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84475-5D2F-4992-98E6-BF5A239C9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80D25-CEE8-49F5-973B-64093FD7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944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4D158-2FD0-4881-8E97-48D9E68E6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9A60D-0218-4DF7-A6B8-DE0D5BD0E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08870-6DBD-4778-9588-B6D1D895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9390D-8144-47E6-9C6C-7F52C40DB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2FC74-B5F3-4F14-B744-A199BCD09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42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08E22-7EBE-4E2C-B8CC-6CF837DCB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8D348-B861-4D25-AA69-DFF79D931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B7C7B1-3F72-488F-B5BD-8B41CE555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ADC84-0071-4FF3-8B1E-CC11E4E75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BB240-04D0-41BD-BDEE-78B92125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560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0DAA5-8C18-43E0-9E9C-8951764EF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E3B79-978E-4D09-B5B5-89F7992F1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651340-7D86-4659-850D-D67B6EA5F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69B2EC-5A2C-4B98-8BD4-E2204DDCA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ECE40-E688-44D0-899F-63E2BBD73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E6ACF-B7C8-4E43-901B-BC2D709B0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18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848D-3DB3-4D34-8728-5B48B45DC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07B7D-A018-4D63-A77C-1314DD471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BCDDE-78DC-4E92-BC77-B2FAEDA2F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CFE64-91B6-4A1C-99BC-552C1BEE9F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41872-44C1-487E-93CA-93B2397C05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4528D5-4BC1-4954-B85F-E316E507E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38FB3-7A63-4F83-8AB6-053BFAA5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2868D-6421-4D86-83EA-C5C02E90B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885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A43AD-78A8-4F93-8960-AD511DBF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C71C5-90BF-481F-96D0-6EC392AE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09577-FB01-4E03-AFEA-DCBB31E02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5AB42-2BF9-4F2D-9D56-31DF7F49A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814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04145A-2258-47D5-A86A-534EBAA03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DB09D-045F-4972-90C3-510696B6C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B9AD8-4748-49E4-B636-3DC0CDE0D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14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1F41F-416B-4C15-B5CF-664ABE1BF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FE5A2-507A-4BA9-8906-2D462ADC7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D6382-072D-44F5-ADE5-97FAA6E64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7FDB5-74FD-44DA-BC03-ED96499F7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4537-405A-4F21-A439-4DC71BBE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0A063-4E19-4D43-BA84-D394D2F5C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75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AF9E-AA97-457A-8B85-F5659D8EB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856328-7B7F-409B-878F-F07AA58C92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872C25-67FD-48CD-8058-F052BECC5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0F122-160C-4549-8E4E-F4A04E20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29875-ABC4-4AB4-BDF0-D31420DD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2FAE84-38D7-4017-8EB5-EAEE7138E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303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47350D-2672-410E-A244-609439910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289EA-D9E2-415D-8330-1C30B421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CDC35-8156-41BC-9AB4-FF93D197C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287BC-6CD7-4387-88DA-F64ED4BB15F1}" type="datetimeFigureOut">
              <a:rPr lang="en-IN" smtClean="0"/>
              <a:t>12-01-2021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10E93-325B-4411-9FAE-CBBF4A743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2D571-7B6F-454D-AD11-61A1A4D0E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940ED-8494-4E3E-9425-24E234F4DD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312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EC0EE0-F89C-43BE-AD7A-710D84C7D0E1}"/>
              </a:ext>
            </a:extLst>
          </p:cNvPr>
          <p:cNvSpPr txBox="1"/>
          <p:nvPr/>
        </p:nvSpPr>
        <p:spPr>
          <a:xfrm>
            <a:off x="1361661" y="218660"/>
            <a:ext cx="898497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 /						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i:/</a:t>
            </a:r>
          </a:p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27100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/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sɪt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	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	S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     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si:t</a:t>
            </a: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						Eat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						B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Slip						Sl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						L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Hit						H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tch						Each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						Reach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						Gr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						L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						S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						H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B</a:t>
            </a:r>
            <a:r>
              <a:rPr lang="en-IN" sz="2800" b="1" dirty="0">
                <a:solidFill>
                  <a:srgbClr val="2817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</a:t>
            </a:r>
          </a:p>
        </p:txBody>
      </p:sp>
    </p:spTree>
    <p:extLst>
      <p:ext uri="{BB962C8B-B14F-4D97-AF65-F5344CB8AC3E}">
        <p14:creationId xmlns:p14="http://schemas.microsoft.com/office/powerpoint/2010/main" val="12358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392" y="626164"/>
            <a:ext cx="9531329" cy="5879791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/ʊ/	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	/u:/</a:t>
            </a:r>
            <a:b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tʊ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	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		t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    	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:/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full						f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k						b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k						sh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						f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					bl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ue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bull						r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nook						n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k					t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th</a:t>
            </a:r>
            <a:b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2661" y="-2753139"/>
            <a:ext cx="9653199" cy="9896915"/>
          </a:xfrm>
        </p:spPr>
        <p:txBody>
          <a:bodyPr>
            <a:normAutofit fontScale="90000"/>
          </a:bodyPr>
          <a:lstStyle/>
          <a:p>
            <a:pPr marL="225425">
              <a:tabLst>
                <a:tab pos="357188" algn="l"/>
              </a:tabLst>
            </a:pP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l-GR" sz="4000" b="1" dirty="0">
                <a:solidFill>
                  <a:srgbClr val="2817A9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ͻ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:/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						/</a:t>
            </a:r>
            <a:r>
              <a:rPr lang="en-US" sz="4000" dirty="0">
                <a:solidFill>
                  <a:srgbClr val="C00000"/>
                </a:solidFill>
                <a:latin typeface="Tahoma"/>
                <a:ea typeface="Tahoma"/>
                <a:cs typeface="Tahoma"/>
              </a:rPr>
              <a:t>ɒ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ll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/b</a:t>
            </a:r>
            <a:r>
              <a:rPr lang="el-GR" sz="4000" dirty="0">
                <a:latin typeface="Times New Roman" pitchFamily="18" charset="0"/>
                <a:ea typeface="Tahoma"/>
                <a:cs typeface="Times New Roman" pitchFamily="18" charset="0"/>
              </a:rPr>
              <a:t>ͻ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Symbol"/>
              </a:rPr>
              <a:t>:l/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	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ss 		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dirty="0" err="1">
                <a:latin typeface="Tahoma"/>
                <a:ea typeface="Tahoma"/>
                <a:cs typeface="Tahoma"/>
              </a:rPr>
              <a:t>ɒs</a:t>
            </a:r>
            <a:r>
              <a:rPr lang="en-US" sz="3600" dirty="0">
                <a:latin typeface="Tahoma"/>
                <a:ea typeface="Tahoma"/>
                <a:cs typeface="Tahoma"/>
              </a:rPr>
              <a:t>/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lk						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					d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to					w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tch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ll						j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th					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ning					m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ll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					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ttle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ght					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ffee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					w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sh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ter					w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tch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687" y="214290"/>
            <a:ext cx="11549270" cy="628654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/ʌ/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/ɜ:/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ə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p	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  <a:sym typeface="Symbol"/>
              </a:rPr>
              <a:t>k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ʌp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		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d    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  <a:sym typeface="Symbol"/>
              </a:rPr>
              <a:t>k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ɜ:d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ccount	</a:t>
            </a:r>
            <a:r>
              <a:rPr lang="en-US" sz="3600" dirty="0">
                <a:latin typeface="Times New Roman" pitchFamily="18" charset="0"/>
                <a:cs typeface="Times New Roman" pitchFamily="18" charset="0"/>
                <a:sym typeface="Symbol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əkaʊnt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n				b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d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bout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t				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m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ttach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j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g				j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er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k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jar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d				b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ir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d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  <a:t>bove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				curl	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lert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n,s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	s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				assign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ncle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ly			b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nan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ven			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		 		p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rticular</a:t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th			</a:t>
            </a:r>
            <a:r>
              <a:rPr lang="en-US" sz="3600" b="1" dirty="0">
                <a:solidFill>
                  <a:srgbClr val="2817A9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gain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895" y="704088"/>
            <a:ext cx="10933043" cy="5582432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/e/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		/</a:t>
            </a:r>
            <a:r>
              <a:rPr lang="el-GR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α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:/				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/æ/</a:t>
            </a:r>
            <a:b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				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				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ny		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				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nt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fr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nd 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frend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after			th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	   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hy-AM" sz="3600" dirty="0">
                <a:latin typeface="Times New Roman" pitchFamily="18" charset="0"/>
                <a:ea typeface="Tahoma"/>
                <a:cs typeface="Times New Roman" pitchFamily="18" charset="0"/>
              </a:rPr>
              <a:t>ծ</a:t>
            </a:r>
            <a:r>
              <a:rPr lang="en-IN" sz="3600" dirty="0" err="1">
                <a:latin typeface="Times New Roman" pitchFamily="18" charset="0"/>
                <a:ea typeface="Tahoma"/>
                <a:cs typeface="Times New Roman" pitchFamily="18" charset="0"/>
              </a:rPr>
              <a:t>æt</a:t>
            </a:r>
            <a:r>
              <a:rPr lang="en-IN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b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				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k			b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				d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k			j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st				f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st				f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pl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sant			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ss				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ck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w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ther	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ther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wom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	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nswer	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ɑ:nsə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p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nts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k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ttle			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				c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ttle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643" y="428604"/>
            <a:ext cx="11002618" cy="614366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ı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					/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ạı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 /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l-GR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ͻ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ı/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ge			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ce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ge				r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ght			b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oy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ay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	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ce				enj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oy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ɪndʒᴐɪ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					ch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ld			v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ce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ay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	k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nd				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nt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str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ght	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streɪt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	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s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lence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saıləns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 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s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ge					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dle				j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ke					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ght			toil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os				s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gn				ch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oi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ce	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217" y="704088"/>
            <a:ext cx="10436087" cy="5796746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4400" b="1" dirty="0" err="1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</a:t>
            </a:r>
            <a:r>
              <a:rPr lang="en-US" sz="3600" b="1" dirty="0" err="1">
                <a:solidFill>
                  <a:srgbClr val="C00000"/>
                </a:solidFill>
                <a:latin typeface="Tahoma"/>
                <a:ea typeface="Tahoma"/>
                <a:cs typeface="Tahoma"/>
              </a:rPr>
              <a:t>υ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		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4400" b="1" dirty="0" err="1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əʊ</a:t>
            </a:r>
            <a:r>
              <a:rPr lang="en-US" sz="3600" b="1" dirty="0">
                <a:solidFill>
                  <a:srgbClr val="0070C0"/>
                </a:solidFill>
                <a:latin typeface="Tahoma"/>
                <a:ea typeface="Tahoma"/>
                <a:cs typeface="Tahoma"/>
              </a:rPr>
              <a:t>/</a:t>
            </a:r>
            <a:br>
              <a:rPr lang="en-US" sz="3600" b="1" dirty="0">
                <a:solidFill>
                  <a:srgbClr val="0070C0"/>
                </a:solidFill>
                <a:latin typeface="Tahoma"/>
                <a:ea typeface="Tahoma"/>
                <a:cs typeface="Tahoma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		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ld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		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		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nd	</a:t>
            </a:r>
            <a:r>
              <a:rPr lang="en-US" sz="3600" dirty="0">
                <a:latin typeface="Times New Roman" panose="02020603050405020304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anose="02020603050405020304" pitchFamily="18" charset="0"/>
                <a:ea typeface="Tahoma"/>
                <a:cs typeface="Times New Roman" pitchFamily="18" charset="0"/>
              </a:rPr>
              <a:t>saʊnd</a:t>
            </a:r>
            <a:r>
              <a:rPr lang="en-US" sz="3600" dirty="0">
                <a:latin typeface="Times New Roman" panose="02020603050405020304" pitchFamily="18" charset="0"/>
                <a:ea typeface="Tahoma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s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ldier 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						bel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						ph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ne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cr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					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pen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b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nce					sorr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ow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ntain					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at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th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sand					gh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st    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ɡəʊst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		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643" y="704088"/>
            <a:ext cx="10555357" cy="5153804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ɪ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ə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				/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uə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			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 err="1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eə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p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oor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air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ere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s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ure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	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h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air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Ind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ia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t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		d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are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f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ear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	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f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ɪ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ə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	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cas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ua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l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kjuərɪəs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	pr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ayer 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r>
              <a:rPr lang="en-US" sz="3600" dirty="0" err="1">
                <a:latin typeface="Times New Roman" pitchFamily="18" charset="0"/>
                <a:ea typeface="Tahoma"/>
                <a:cs typeface="Times New Roman" pitchFamily="18" charset="0"/>
              </a:rPr>
              <a:t>preə</a:t>
            </a:r>
            <a:r>
              <a:rPr lang="en-US" sz="3600" dirty="0">
                <a:latin typeface="Times New Roman" pitchFamily="18" charset="0"/>
                <a:ea typeface="Tahoma"/>
                <a:cs typeface="Times New Roman" pitchFamily="18" charset="0"/>
              </a:rPr>
              <a:t>/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mus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m			curi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ou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			ch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air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erio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d			influ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en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ce			comp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are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s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ries			fl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ue</a:t>
            </a:r>
            <a: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  <a:t>nt			st</a:t>
            </a: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air</a:t>
            </a:r>
            <a:br>
              <a:rPr lang="en-US" sz="3600" b="1" dirty="0">
                <a:latin typeface="Times New Roman" pitchFamily="18" charset="0"/>
                <a:ea typeface="Tahoma"/>
                <a:cs typeface="Times New Roman" pitchFamily="18" charset="0"/>
              </a:rPr>
            </a:b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975</Words>
  <Application>Microsoft Office PowerPoint</Application>
  <PresentationFormat>Widescreen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/ʊ/      /u:/ to  /tʊ/     too     /tu:/ full      fool book      boot took      shoe good      food shoot     blue bull      rule nook      noon brook     tooth </vt:lpstr>
      <vt:lpstr>        /ͻ:/      /ɒ/  ball  /bͻ:l/    boss   /bɒs/ talk      top door     dot auto     watch tall      job north     not morning     mall born     bottle caught     coffee warm     wash water     watch </vt:lpstr>
      <vt:lpstr>/ʌ/    /ɜ:/    /ə/ cup /kʌp/  curd    /kɜ:d/  account /əkaʊnt/ bun    bird    about nut    term   attach jug    jerk    ajar bud    bird    above cut    curl    alert sun,son   sir    assign uncle   early   banana oven   girl     particular up    earth   again</vt:lpstr>
      <vt:lpstr>/e/    /α:/    /æ/ pen    part    pan any    arm    ant friend  /frend/  after   that     /ծæt/ bed    bark   bat gem    dark   jam nest    fast    fan pleasant   pass    pack weather   our    gather women   answer /ɑ:nsə/ pants kettle   cart    cattle</vt:lpstr>
      <vt:lpstr>/eı /     /ạı /    /ͻı/ age     ice    oil page    right   boy pay     nice    enjoy /ɪndʒᴐɪ/ aim     child   voice day     kind    point straight /streɪt/  silence /saıləns/  soil cage     idle    join take     tight   toil chaos    sign    choice  </vt:lpstr>
      <vt:lpstr>/aυ/      /əʊ/ cow      cold out      oat how      go sound /saʊnd/   soldier  town      below loud      phone crowd     open bounce     sorrow mountain     coat thousand     ghost     /ɡəʊst/      </vt:lpstr>
      <vt:lpstr>/ɪə/    /uə/   /eə/ ear    poor   air here    sure    hair India   tour    dare fear  /fɪə/  casual /kjuərɪəs/ prayer /preə/ museum   curious   chair period   influence   compare series   fluent   stair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919890923265</dc:creator>
  <cp:lastModifiedBy>919890923265</cp:lastModifiedBy>
  <cp:revision>10</cp:revision>
  <dcterms:created xsi:type="dcterms:W3CDTF">2021-01-12T03:25:00Z</dcterms:created>
  <dcterms:modified xsi:type="dcterms:W3CDTF">2021-01-12T06:18:15Z</dcterms:modified>
</cp:coreProperties>
</file>