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2" r:id="rId4"/>
    <p:sldId id="273" r:id="rId5"/>
    <p:sldId id="257" r:id="rId6"/>
    <p:sldId id="258" r:id="rId7"/>
    <p:sldId id="259" r:id="rId8"/>
    <p:sldId id="260" r:id="rId9"/>
    <p:sldId id="270" r:id="rId10"/>
    <p:sldId id="261" r:id="rId11"/>
    <p:sldId id="262" r:id="rId12"/>
    <p:sldId id="263" r:id="rId13"/>
    <p:sldId id="26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A5365-302E-43E3-9088-833A4DE1BB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8A3961-01FF-4957-8A7F-83CB9D136D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1F2F49-C4E8-4194-B18C-9BFCFC43A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325C-964B-4977-8627-302B4416A9D9}" type="datetimeFigureOut">
              <a:rPr lang="en-IN" smtClean="0"/>
              <a:t>07-01-2021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2D9A50-109B-4148-8426-E8B26B9D4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306FCE-C142-4750-A227-F191A6CB6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2821B-DB58-4161-A5D0-3E6390BF09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977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CF500-4F0F-4CFC-B712-BF9376602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40BC8E-E014-4879-BE05-3ECD340CA1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59EEDC-3B33-48D6-83E9-753D4254C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325C-964B-4977-8627-302B4416A9D9}" type="datetimeFigureOut">
              <a:rPr lang="en-IN" smtClean="0"/>
              <a:t>07-01-2021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577017-8CDC-4521-98DA-9B8E92381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CBB10D-F382-4B67-AB29-FDF4419E4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2821B-DB58-4161-A5D0-3E6390BF09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7630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3D7EB9-33E2-434E-A71A-66C97103E1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E7B391-B15F-4F43-B5B6-668DF858F9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85335D-67AD-4AC6-B402-D0C988E33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325C-964B-4977-8627-302B4416A9D9}" type="datetimeFigureOut">
              <a:rPr lang="en-IN" smtClean="0"/>
              <a:t>07-01-2021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067402-FE66-4A6E-8674-05103B7D5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5568C4-5F36-4823-B346-A623F3650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2821B-DB58-4161-A5D0-3E6390BF09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565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3534B-7B35-4177-A50B-79E6C029C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031337-F419-4CB5-9E5F-312276A6BA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999E21-7E3D-48F4-B040-4FB96E6B8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325C-964B-4977-8627-302B4416A9D9}" type="datetimeFigureOut">
              <a:rPr lang="en-IN" smtClean="0"/>
              <a:t>07-01-2021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AEB77-9338-48BF-A19E-C20C7132F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968AEF-1642-4755-B566-FD195F261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2821B-DB58-4161-A5D0-3E6390BF09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3893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70AF2-EE5B-417A-9E86-7CC89C896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0BC474-C290-4FF8-89BD-42C23E22DE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4B0886-4617-4B96-9534-94AF9C1DF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325C-964B-4977-8627-302B4416A9D9}" type="datetimeFigureOut">
              <a:rPr lang="en-IN" smtClean="0"/>
              <a:t>07-01-2021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2EFEBB-0CB3-43D4-83C6-1499FE83B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7D3621-3DFE-4084-BB7C-8736912C1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2821B-DB58-4161-A5D0-3E6390BF09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2970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DAC75-4D9B-4CEE-99B4-59F4FCD6B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3AF40D-E9B4-413A-8582-1975BC1B60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259BE8-E317-4A26-8459-C0657A6CCD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F03173-276D-448D-995A-3452AE87B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325C-964B-4977-8627-302B4416A9D9}" type="datetimeFigureOut">
              <a:rPr lang="en-IN" smtClean="0"/>
              <a:t>07-01-2021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F5494B-3A19-4FF4-AD27-9A94FA672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D0188F-B463-425E-B849-DE0AF7D97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2821B-DB58-4161-A5D0-3E6390BF09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5352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49871-2754-4B93-93E9-57AE02E26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6A244C-F614-440A-B66F-900C419644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E8EF6A-1304-490B-A08F-CA12C8D474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559046-15F6-4B17-A40D-FDB5A56D9C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0F5D86-F65D-4734-9D1F-27C1F4BAEE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180BBB-7498-4DBF-B454-04B8B4BAD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325C-964B-4977-8627-302B4416A9D9}" type="datetimeFigureOut">
              <a:rPr lang="en-IN" smtClean="0"/>
              <a:t>07-01-2021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8BCCBE-6FD5-4AEA-9740-F7FABE9D2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D860FE-1C7B-4B7E-9DDE-639BB31FD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2821B-DB58-4161-A5D0-3E6390BF09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3589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B96ED-2E43-4E52-9021-7AB58B4C2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82D3DF-C61B-4E1E-A9EA-ABBDEA790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325C-964B-4977-8627-302B4416A9D9}" type="datetimeFigureOut">
              <a:rPr lang="en-IN" smtClean="0"/>
              <a:t>07-01-2021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C4A7CC-E438-47DC-94FD-B39698810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D04434-9EEC-4341-9D33-E146A953D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2821B-DB58-4161-A5D0-3E6390BF09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38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B5693C-1936-4DBC-A56A-16D0187EB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325C-964B-4977-8627-302B4416A9D9}" type="datetimeFigureOut">
              <a:rPr lang="en-IN" smtClean="0"/>
              <a:t>07-01-2021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55A0BE-2E71-4CD9-B9D2-3AA8F84AB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6F29E0-4C07-47BC-A8D9-D7D01E5F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2821B-DB58-4161-A5D0-3E6390BF09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1126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35C7A-10AC-4893-92FE-1A6482A66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472D5-9A9D-4A32-9B1A-D536CF890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2419DF-1B06-4788-87ED-295142470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C07452-4151-457B-A6DF-1AFA7731E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325C-964B-4977-8627-302B4416A9D9}" type="datetimeFigureOut">
              <a:rPr lang="en-IN" smtClean="0"/>
              <a:t>07-01-2021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5B395B-FBB8-4EBD-BB78-55BDD17DE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0BD99F-1B60-4A0B-9A79-ED0B13F23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2821B-DB58-4161-A5D0-3E6390BF09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9773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CA4B3-D28C-4A5A-AF2E-FBF95A323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3DCD73-3FF4-4E4C-9B93-4072E2A9D2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BBBE69-1728-4EC9-B223-12C72CF23B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F5326B-BD34-470C-89BD-F812065A1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3325C-964B-4977-8627-302B4416A9D9}" type="datetimeFigureOut">
              <a:rPr lang="en-IN" smtClean="0"/>
              <a:t>07-01-2021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C9F15A-E698-4F32-B4CC-1E07A8B31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68AB00-35EB-43E6-8BDF-F9279AD59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2821B-DB58-4161-A5D0-3E6390BF09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1991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AB99BD-7235-49D2-9F90-63415FC43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775E9-A435-4EC7-A43E-EF5AB02CB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539307-ED5B-487E-8878-9858F7C5A9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3325C-964B-4977-8627-302B4416A9D9}" type="datetimeFigureOut">
              <a:rPr lang="en-IN" smtClean="0"/>
              <a:t>07-01-2021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FD4DCD-DBB1-45B1-B16B-75CE01CF04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405F0-9E35-4C3C-90B0-A431375974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2821B-DB58-4161-A5D0-3E6390BF09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586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eb.udl.cat/usuaris/m0163949/engcons.htm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google.co.in/url?sa=i&amp;rct=j&amp;q=&amp;esrc=s&amp;source=images&amp;cd=&amp;cad=rja&amp;uact=8&amp;docid=v36-p8JQ2Xsb8M&amp;tbnid=ejTUFJplAU00CM:&amp;ved=&amp;url=http://www.translationdirectory.com/articles/article1876.php&amp;ei=HPbLU6TLCIe3uATy2YHwCw&amp;bvm=bv.71198958,d.c2E&amp;psig=AFQjCNG6gcK1hekXeoVb6KLwT9W_KlTpFw&amp;ust=1405962140306119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in/url?sa=i&amp;rct=j&amp;q=&amp;esrc=s&amp;source=images&amp;cd=&amp;cad=rja&amp;uact=8&amp;docid=x5kbQEhq1eJAUM&amp;tbnid=EVlKfbLOvP9UFM:&amp;ved=0CAUQjRw&amp;url=http://clas.mq.edu.au/speech/phonetics/phonetics/consonants/nasal_stops.html&amp;ei=Qq_KU-L5NYu8uATF_4GwCw&amp;psig=AFQjCNF3YBoj6Jp3RQfgVZ6Zy0NmbM33RQ&amp;ust=1405878463137324" TargetMode="External"/><Relationship Id="rId2" Type="http://schemas.openxmlformats.org/officeDocument/2006/relationships/hyperlink" Target="http://www.google.co.in/url?sa=i&amp;rct=j&amp;q=&amp;esrc=s&amp;source=images&amp;cd=&amp;cad=rja&amp;uact=8&amp;docid=x5kbQEhq1eJAUM&amp;tbnid=EVlKfbLOvP9UFM:&amp;ved=0CAUQjRw&amp;url=http://www.google.co.in/url?sa=i&amp;rct=j&amp;q=&amp;esrc=s&amp;source=images&amp;cd=&amp;cad=rja&amp;uact=8&amp;docid=x5kbQEhq1eJAUM&amp;tbnid=EVlKfbLOvP9UFM:&amp;ved=&amp;url=http://clas.mq.edu.au/speech/phonetics/phonetics/consonants/nasal_stops.html&amp;ei=Pq_KU7edKs6RuATF1oLgCg&amp;psig=AFQjCNF3YBoj6Jp3RQfgVZ6Zy0NmbM33RQ&amp;ust=1405878463137324&amp;ei=Qq_KU-L5NYu8uATF_4GwCw&amp;psig=AFQjCNF3YBoj6Jp3RQfgVZ6Zy0NmbM33RQ&amp;ust=1405878463137324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www.google.co.in/url?sa=i&amp;rct=j&amp;q=&amp;esrc=s&amp;source=images&amp;cd=&amp;cad=rja&amp;uact=8&amp;docid=nlF3keHicMd55M&amp;tbnid=hOkGzQzXzopBeM:&amp;ved=&amp;url=http://linguistics-mcarmen.blogspot.com/2011/02/phonology.html&amp;ei=qq_KU6zpH4PGuAT-7oDYCw&amp;psig=AFQjCNEfjqEft0n2P3r5QHwonwxAZ5dv1A&amp;ust=1405878570681087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www.google.co.in/url?sa=i&amp;rct=j&amp;q=&amp;esrc=s&amp;source=images&amp;cd=&amp;cad=rja&amp;uact=8&amp;docid=PYDeGmRfStTMEM&amp;tbnid=-XV8_oY3rbevCM:&amp;ved=0CAUQjRw&amp;url=http://www.umanitoba.ca/faculties/arts/anthropology/courses/122/module2/phonetics.html&amp;ei=nazKU8bKN9SHuAS02ILQBw&amp;psig=AFQjCNHZDi2SPjLdedgV0mQW1ZhiBBAzTQ&amp;ust=1405877732560615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educationcing.blogspot.com/2012/08/sound-f-voiceless-labio-dental.html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.in/url?sa=i&amp;rct=j&amp;q=&amp;esrc=s&amp;source=images&amp;cd=&amp;cad=rja&amp;uact=8&amp;docid=gFWLk4hwyH1KyM&amp;tbnid=7cdO64MCAmwjQM:&amp;ved=0CAUQjRw&amp;url=http://clas.mq.edu.au/speech/phonetics/phonetics/consonants/fricatives.html&amp;ei=ga3KU5LCHYqhugTl0IDYAg&amp;psig=AFQjCNFEo8F5A_HfsHqXw5QpraY3oZ5Zag&amp;ust=1405877992453003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o.in/url?sa=i&amp;rct=j&amp;q=&amp;esrc=s&amp;source=images&amp;cd=&amp;cad=rja&amp;uact=8&amp;docid=pkjpswcOxkGPtM&amp;tbnid=IAC5v2_5K1_cGM:&amp;ved=&amp;url=http://bin-06.blogspot.com/2011/02/week-7-nasals.html&amp;ei=xK3KU9UPl6G6BIPcgDA&amp;psig=AFQjCNHszq98oTcekLO3LurNHswsQNNsSA&amp;ust=1405878084249633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o.in/url?sa=i&amp;rct=j&amp;q=&amp;esrc=s&amp;source=images&amp;cd=&amp;cad=rja&amp;uact=8&amp;docid=ed9fM2J9DtVLRM&amp;tbnid=IRv4jH4L9qVQOM:&amp;ved=0CAUQjRw&amp;url=http://sinoglot.com/blog/2012/05/shurely_shome_mishtake/p1080022/&amp;ei=KvbLU6-RJNeLuASju4Jw&amp;bvm=bv.71198958,d.c2E&amp;psig=AFQjCNG6gcK1hekXeoVb6KLwT9W_KlTpFw&amp;ust=1405962140306119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62695C5-2311-4F31-A5EE-05FF6C084D07}"/>
              </a:ext>
            </a:extLst>
          </p:cNvPr>
          <p:cNvSpPr txBox="1"/>
          <p:nvPr/>
        </p:nvSpPr>
        <p:spPr>
          <a:xfrm>
            <a:off x="163582" y="1508539"/>
            <a:ext cx="81699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Articulatory System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DC789DF-241D-4029-A938-239F174A20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539" y="2090530"/>
            <a:ext cx="4447347" cy="429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176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 descr="data:image/jpeg;base64,/9j/4AAQSkZJRgABAQAAAQABAAD/2wCEAAkGBxQSEhQUEhMSFhQUFBcVFBcXFBYYFRQVFxcWGBcXFRUYHSggGBolHRUXIjMhJSkrLjAuFx8zODMsNygtLiwBCgoKDg0OGxAQGzQkHyQ0NCwsLCwvLCwsLCwsLy0sLCwsLCwsLCwsLCwvLCwsLCwsLCwsLCwsLCwsLCwsLCwsLP/AABEIANUAmAMBIgACEQEDEQH/xAAbAAABBQEBAAAAAAAAAAAAAAAAAwQFBgcCAf/EAEsQAAIBAgIFBAsNBwQCAwAAAAECAwARBBIFBiExQRNRYZEWIjJSU2JxgZKi0QcUFUJDc3STobGy0uEjJDVygrPBFzM0w8LxVGTw/8QAGgEBAAMBAQEAAAAAAAAAAAAAAAIDBAEFBv/EAC8RAAICAQIFAgQFBQAAAAAAAAABAgMRBEESEyEyUTEzYZGh8AUVIiOxFEJScYH/2gAMAwEAAhEDEQA/ANiCkndcnOdrsNzW4eWozT2mFwhiDxs3LMyrlkbZlUsSb22VLwd0PJJ+MVSfdEmzYvCIPiRTyt/UY0T/AM6jN4WS2iCnYoskeyyPwUn1lHZZH4KT6yqnRWXnSPZ/L6fH1LZ2WR+Ck+so7LI/BSfWVU68dwASSAALkncBzk050h+X0ePqW3ssj8FJ9ZR2WR+Ck+sqqaLwk+LscNFdD8tISkXlXZmkHk2dNOzorBRG2N0kJH4xQtyYHRljLSHzt5qtTsZjsjpIdEm38Cdl1xhUXZGUc5lsPtNMv9R8He2YE8wmBPUDSGG0loiI3iwbu3fHCuSenPKNtSSa9wr3ODxQHQkQ/wDOp58socU+2t/Ub/6hYbvZPSf2Vz/qPg72LAHmMwB6iafR+6DD8fD4tBz8mrfYjE/ZUxozTmExl1ikjdgO2RhaRf5o22jqrv8ApkHiPdD+SFi1xhYXVGYc4luPsNd9lkfgpPrKksdqhgpjd8LDm75VCMOkMljeobFe59Y/u+KljHBZFEyjzkhvWqLU9mWQnp33Ra/6L9lkfgpPrKOyyPwUn1lREmp2OXc+El+siJ/GBTKfRGNjF3wjG2/kpEfqBsT1VBu1GiMdE9/5LJ2WR+Ck+spqmvMRmaHkJgVQPflBlIJts23vVYwuJWQZlPEggghlI3qynarDmNMUH7430Zf7hqKtluXy0VPRrc03Rml1xAkCo65EvcuTvv00VEanfL/Nj/NFX1ybjlnl6quNdrjH0LdB3Q8kn4xWaaYxnL43ESg3VcuHjPC0RYuR/WzD+mrVrnpGSDDExHK7sYg/g+UlVS3lF9nTVLw0CxqqKLBRYc/n6fbVd8sLBr/DquKfH4FKKj9PY9oIXdFzOB2i853m/QACfNTmKZnKpHFJLIUDlI1vlB4sSbKL7Np4Gs/C2erK2MW036HWJxAjXM264AA2lmJsFUcWJ2ACupIFhYHExifFEB4sJf8AY4dfiyYptuZ7gm1uFgNl6msFoc4SOTH40LnhRmggHbBGIspLbmlYkLs2C+ziagcJEwBaQ3lkJeVu+dt/mGwDoAq3HLWdzE5vVT4YvEV9RTHtLif+VK0g8Et0gA5uTB7YfzE15h4FjGVFVRzKAB9lKUVU5N+pthVCCxFBRRRUSwKRxOESSxYbVN1YGzoedXG1T5KWorucHGlJYZMav62yYdlixjZ4TsTEHuozwWe2wr4/kuONaEpvWSOoIIIBB2EHcR0irFqBpgo3vKQk2UvhmO8xr3URPEpcW8XyVprtz0Z42s0nL/XD0L1RQK9q884oHug6LEUkWKjFs7iGcDcwYHk3POwYBb8zdFUuGcNjpFG9MOt/O5I+ytC91CbLhEuGK++IixClsoUl7kDbtKgeeqSNGtBLCZFKyzYZppAd6l5rhT/Kth5qosj6s9PR2vEYfEt2p3y/zY/zRRqd8v8AN+2ipVdiM+t9+X3sWPHaPTERtDKLpIkim2wjt1sQeBB2g1nekdHYjCHLNHJIg7meKNnDjhyiICUbn4dPCtPg7oeST8Yqtawa58nI0OFjEsqG0jMxEMR71iNrPxyjzkVKcYtdSGmsshL9vfYruitXZcUmIlaN0UYaWPDLIpVpJZI2UyZG2qADlF9vbN0VKe5uyQl4JrpjnRJpUI7iO2WONW3HKBcgcXpvh9dcZGbzRQSp8YQh0kA51DswfybKhtP6SBx7YzDnNkTDYlLA3dAJElS2+5VWW3A1FOKXQsthdKbU+mevyLf7pR/d4R8U4qLN5iSvrAVU60dhh8fhiLrLBKN6n7iNqsD5wRVH03qxiMIjSI5xEC7WBX94ROJ7XZLYdANhxNRtg5dUW6HUwrzGW4wormJwwDKQQQCCNxBGwiuqyntZyFFFFAFFFFAFIYtmXLLH/uQsJY+krvW/Myll89L0V1PDyRnFSi4vc1PRuNWeKOZDdJUV1PQwBH305qoe5piP3eSH/wCPM6L0RueUQeQB7earfW9PKPmJx4ZNM8rOtev4hH9EP92tGrOdev4hH9E/7ahZ2sv0fvRHup3y/wA37aKNTvl/m/bRXKuxEtb78vvYm9PYx4cNPLGLvHBO67L9sDcbKzrAwBI1VTcWvmvcuTtLE8SSSb9NatEoJAIuCJAQdxGcVR9YtUDhUabB5jEgzPhz2wCDaTAd4IG3Ibg22WpbByXQlor41SfFvuRFR+H0dkxDyq3augGXmcMxJHNe/XT6KQMoZSCGAIPODuNdVkyz3HFSwxfQelXwUrOiGSGXbNGpAZXGwSx32EkbCONgfLOYzX1iCIcJJmtsMroiDyhSWPkt56rlFWRtaWDLZoa5y4hDAwFEVSQSL3sLC5JJyjgNuyl6KKqzk1pJLCCiiih0KKKKAKKKKAmNQJ8uNnj8Lh0kHljco32SJ1VodZfq22XSOGbv0ni61WT74q1CttT/AEo+e1scXM9rOdev4hH9E/7a0as516/iEf0T/trtvazmj96I91O+X+b9tFGp3y/zftoqNXYiWt9+X3sW7D90PJJ+MU6IpnHIARcgbJN5t8cc9LnFJ36+kKtMhkGj48gdBujmmjXoVZXCjqApzXGjcJKUzGKUF3eQgxsCM7s20EbDtp17zk8HJ6DeysMk8s+kpnFVrL2EKKX95yeDf0G9lHvOTwcnoN7Kjwss5kPIhRS/vOTwcnoN7KPecng5PQb2UwxzIeRCil/ecng5PQb2Ue85PByeg3sphjmQ8iFFL+85PByeg3so95yeDf0G9lMMcyHlCFFL+85PByeg3so95yeDf0G9lMMcyHkTwDWxeCP/ANkA+Ro5B/kVrNZQMJIJcO3JyWXERMTkawGbaTs2AA761H3ynfr6QrXT2nifiDTtyvAtWc69fxCP6J/21oHvlO/X0hVD1ygeTHIyIzKMLlzKpK5uVva42XtUrO1lWkaV0Wxzqd8v837aKU1TgZeXzKy3j2XUi+/norlXaiWtadzwWyE7PO34jXXKDZtG3YNu/wAlMtJQs+HmRRdmSVVB3EnMAN4++obF6tyPye2FckvK5VzBUPKROMlgCdkbCxsLtexqwzYLAcbGELlwFALEngFvc238DSwcc466q2I1WdnYloyCkqC+bdIhAVltYgMc1zc8Oan8GhXDswcR3zWaJV5Q52VrNyilbLaw2HZzV04S8uIVe6YDaq+diFUEcLkjrrtnA3kdfPVdGrj8s8jMhDEX33cCWOQZlACg2QrsG296MZq4zooZlZg7E3aRBlsFj2xkElVA8tydm+uAn5cQq72A7ZV87EKoPNckV1yo74b7b+PNUD2PtdrNGLsCGyku37VZf2l99sthtP8AiudB6uGFrycmw5QyKBmOVjFClxm43iLbALZtm6u4BN+/UzmPN2yqGIsbAEkC7Wtc2Oy9+ilEmB3HeL7dhtzkHaKjcRoZXn5UrGe2Qm6glsscqC54/wC4PRpj2PuA4HIEslhIyEyL+zWPIDwTtb327z2vGgJ04tL5cwvYGw27CcoOzhfjSrOBvI5t/GqzgNWCihW5IjMxPdEhTiTOEDNtIsxFyd4BpTF6uNIEzsrsC2YlpEBvlCMOTI2qqAW6TtHHgJyXGorZWJByFz2rZQq7yz2yr5ztseavcNilkQOubKdozKyG3OVcAgeUdO6ovTEUl3CRO+fDNGCpSwYmwvnYHje+3caforZGRkuAigWsSxy9sLNs4cdlNjoqcWuZVubvfLYMVOUXILgZQbcCdu3mpe9VzQOj3hWJOTcKskj5mEKvYxkXmERCl2ZjtUbQNtjVioyJ7eiiih0TxHcN/KfuNFeYnuG/lP3GigOljYd7vPE8ST/mvcr+L1ml6KAQyv4vWaMr+L1ml6KAQyt4vWaMreL1ml6KAQyt4vWaMreL1ml6KAQyt4vWaMjeL1ml6KAQyN4vWaMreL1ml6KAQyN4vWaMr+L1ml6KAQyN4vWaMjeL1ml6KAQyN4vWaMjeL1ml6KAbSRMQR2u0EbzxopzRQDFQT3xJzHu2GwNb/NR+mtLpheTEgkvKzKuVydqgsb3IsLCpODuh5JPxiqX7ost8VhIx8WOeRui5jRfvfqqMnhZLaYcdij5JXsph72b0j+ajsph72b0j+aqaK9rNzpHsfl1PxLj2Uw97N6R/NR2Uw97N6R/NVNoJtvpzpD8vpLl2Uw97N6R/NR2Uw97N6R/NVLwEc2JNsLC0ovYyE5IFPTIe6/oDVPRamEC+LxgQd5DljHnkkux81qsi7GZLa9JDplt/AlTrXCN4mH9R/NTd9ecIN7sPLKPzUtgNVtGDcsMrc8kpmPU7EDzCp+HRMCdxBCPJGo/xViUt2ZJSq2i/mVfs+wXhD9aPzV2mvOEbc7HySj81Wz3pH3ieiKRm0TA/dQQt5Y1P+K7h+SKlX/j9SBXWuE7hN6Z/NXvZTD3s3pH81K4zUXAyboBGeeF3iIPPZCAfOKiMRqHKv+xi7jgJ4w5HRnQqT5wag+ZsXwemfcmiS7KYe9m9I/mo7KYe9m9I/mqvTar49d0eHkHiylWPkV1t9tR82FxUdzLgsSoG9l5OUeW0bk281QcrFsaI1aOX9xceymHvZvSP5qbJrthzK0WXEZlQPvOUqTYWObnqpYfEK65kIIPH7CCOBHNTBB++t9HX+4airZdS6Whq6YNR0fpZJxJk5QFFvtY9NuPRRUJqd8v837aKvrlxRyzzNTWq7XGPoW6Duh5JPxis307i+Xx08gN1jC4dP6LtIR/W1v6KtWt2lHw+HLRbJHJiRjuRpJFXOee193PVHwsAjUIt7DiTck8Sx4knaT01XdLCwavw6rinxvYVopjpvH8hC8gXMVHar3x/9XPmpYYruQFdnZQwSNHdrHjZQbC+y5tWbhbPXdsU3l+gpiJlRSzGwH/4ADiSeFdnDxx5WxyuzsM0OAQgsw4PiSDZR4pIXgbnZSWIilhZGkQLiWBbDQtZhhxuOKxFjYsL2VLnaPLYgw+W5JZ3Y3kdjd5G4lj/AI3DhVqSh6+pkblqXiLxHz5HuL0zi5hl5QYaIbBFhwAbczSkX9ELUadGRE3ZM7d9ITI3pOSad0VCU5M0V6aqC6IaNoyE74o/QHspfDCWE3w+IniN72Dl0PQY5My28lqUorik16MlKmuSw0if0Zr08dlxqDLu5eIEqOmSLayDpFwONqvGHnWRVdGVlYAqym4IPEEVlFdaJ0jLgXzwgtCTeXD8Dfe8N+5foGw7eO2r4XZ6SPM1OgwuKv5Gs17TTRekY8REssLZkcXB3HpBB2qwOwg7Qad1oPLCiiigM9170SsEseJjFhM/JYhR3JYgmOW3fXGU235hfdVPimBxzqN64db9F3JFaD7qE4TCR5jYNiYrtwUKS9zzdzbykVR4tHmKWJ3UrJPhmmcEbQGl7RT5EyiqLI+rPT0l3SMH5Lhqb8v837aKNTvl/m/bRUquxGfW+/L72LBpLRiYmJoZL5XWQXG9SHUqyngQQCKzrHQTYVsmKRtnczKpMUo57i/JnnDW89alD3Q8kn4xUDrDrgkLmGGMzzDuxcLHHfdyjnj4oBNdnGLXUjprrK5Yh1zsVLR2g5MYmIkyPyaYeZMPmUqZZ5I2XMoNjlUGwO4lzzVLagSRYeGd8QwTE8ks80bbJIMOqnk1I4bFZj0t5K6g17mQ3nwyGP4xhdmdRxORlGYAcAb9FVD3RH5SbEzYd7hsPBICpH7WBgyyIb8CI/srkXFLoTsjdObU1jPX5DyGZpWfES/7k5zEHeifJx9AUfaSeNLUkrS5Q5wuJCEXzCPOvmMRa46a9w+IVxdGBsbHnB5mB2g9BrNJSzlns0zr4VGD9BSiiioFwUUUUAUUUUAvoPSxwM+cn92lIE6+DY2AmXmHBujbw26mrX3VkjqCCCAQdhB3Ec1Wj3PNLHKcHIxLwrmhJ3vh72AvxKXCnoynjWqmeejPG1+n4XzI+m5daK8Fe1eeacPGDsIBHMdo6qzzXofv8f0Q/wB2tGrOte/+fH9EP92oW9rNOj96I81O+X+b9tFGp3y/zftoqNXYiWt9+X3sTum8ecPh5plF2ihndR0qQRfovWcYGHIgFyxPbMx2l3bazseJJrVVjDdqwBDLICDtBBYAgjmqiawaqNg0MuHZpMOgu8TdtJEg3tE+9go25WubbjstS6LkuhPQ3Qrk+LcjKjsNo4pO7gjk3jChO9YMzGw3ZTmJtzk1IIwIBBuCLgjcQeIr2smcdD23GMsMV0HpKTAyFolLwPtlhUi6t4SEHYDbeuwG3Pv805pKHFYpJcMkijkmWctE0eZsymMEMBmIGfaOffSdFT5j4eEo/pIKzmLoFFFFVmkKKKKAKKKKAKRlxJgePEpfNA2Y2+NEdkqdN12251FLUEV2Lw8kbIKcHFmsYeUOqspBVgGUjcQRcEealKqfubYu+F5E78K7Qj5sdtF6hUearZW9PKyfMSi4tphWda9/8+P6If7taLWda9/8+P6If7tRs7WX6P3ojzU75f5v20UanfL/ADftoqNXYiWt9+X3sW6Duh5JPxinLLfYdoO+msTAMLkDZJv/AJxTgzr3y9Yq0yGPaPjyK0Y3RSyxr0KkjKo6gKc0ho1GZCxVhyjySWKkEZ3Zto89OuSbvT1GsMl1Z9LTJcuOXscUV3yTd6eo0ck3enqNRwy3iXk4orvkm709Ro5Ju9PUaYY4l5OKK75Ju9PUaOSbvT1GmGOJeTiiu+SbvT1Gjkm709RphjiXk4orvkm709Ro5Ju9PUaYHEvJJai4nk8c8fCfD5xzZ4XAPnKy+rWjVlejc0eMwj5WsJijGxsEkjdST0Xy1qPLL3y9YrZU/wBJ4Gtilc8ClZ1r3/z4/oh/u1oPLL3y9YrP9d0LY6MqCR71IuBcX5Xdcca7Z2sjpPeiO9Tvl/m/bRXuqCEcvcEfs+I8te1GrsRLWv8Ael97FuiGzzt+I0FluF2ZiCQONhYE/aOum+KjZoZFjIDssgQsSFDHNa5XaBfiKgdHaAmijGUwq8fKmIBrqud0YKcsaC1lYbFG8VaZC0WrnOM2XZmte3GwsCftFVrE6uSGSQo4AaIxo+ezrePIFIEeYrm7e4k3nub7aH0BJlT9nh8q5ycPnbkbMQQgPJ9yLX7i1xuG+gLRauJXCgs1goFyTuAG+9QmO0bLyUadpPYqCj3VLBGBLuAxIvzg7beWmL6u4gyli0JBgMWbM2dgYlUBgYybBwx7u1jfLe5PUC1OwFr2GY2HSbE2HmB6q8ZwCAbXNyBxNrX+8VVcLq5MsjOy4c3kWQdsTZwJ1MmyIEPaSPiW7W2bYKdataFlgJMnJgZ2YKjFgueOFTb9mg2ujnd8a5JJNcwCeSdDmIIOQlW6CN4pXL0VXk1dCh8qQqTyxQgWyvJIzZ9i7GyHKTv4bqZ47V2Z4mRY8MCzAu3KPmmsHtJJmiZRIGKnaHOzugQLdwC0rIpJAIuDYjmNgdvmYddKW6KrUOg5VLsBCrntlYM3byiOAAydoNmaJxvNw3TalU0E4xMct1Koqi+YZ1IBzADkySGJue3HSDXAybjmVmZVILJYMB8UkXAPmINK2qs6a0fLNyixxxt+8K5ScEQyRmHLtOVg1m2gZWGZRe28SmIjkeCROShZwuVVkvyMhyDawymyXJFrHYKbAfTSqhUMQMzZVvxaxNh1Gu8vQKq+gMFPFFGkkUaKZUZUiuxQEs7mVgihT0AZQdg2WFWqhzc5y9Aot0CuqKHRKcdq38p+6ivcR3Lfyn7jRQDH4RykjLezNtv4x6K9+FPE9b9KKKAPhTxPW/Sj4U8T1v0oooA+FPE9b9K8+FPE9b9K9ooA+FPE9b9KPhTxPW/SiigD4U8T1v0o+FPE9b9KKKbgPhTxPW/Sj4U8T1v0oooDz4U8T1v0o+FPE9b9K9ooDw6T8T1v0r34U8T1v0oooA+FPE9b9KPhTxPW/SiigOJtJXVu1+KfjdB6KKKKA//Z"/>
          <p:cNvSpPr>
            <a:spLocks noChangeAspect="1" noChangeArrowheads="1"/>
          </p:cNvSpPr>
          <p:nvPr/>
        </p:nvSpPr>
        <p:spPr bwMode="auto">
          <a:xfrm>
            <a:off x="15240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8436" name="AutoShape 4" descr="data:image/jpeg;base64,/9j/4AAQSkZJRgABAQAAAQABAAD/2wCEAAkGBxQSEhQUEhMSFhQUFBcVFBcXFBYYFRQVFxcWGBcXFRUYHSggGBolHRUXIjMhJSkrLjAuFx8zODMsNygtLiwBCgoKDg0OGxAQGzQkHyQ0NCwsLCwvLCwsLCwsLy0sLCwsLCwsLCwsLCwvLCwsLCwsLCwsLCwsLCwsLCwsLCwsLP/AABEIANUAmAMBIgACEQEDEQH/xAAbAAABBQEBAAAAAAAAAAAAAAAAAwQFBgcCAf/EAEsQAAIBAgIFBAsNBwQCAwAAAAECAwARBBIFBiExQRNRYZEWIjJSU2JxgZKi0QcUFUJDc3STobGy0uEjJDVygrPBFzM0w8LxVGTw/8QAGgEBAAMBAQEAAAAAAAAAAAAAAAIDBAEFBv/EAC8RAAICAQIFAgQFBQAAAAAAAAABAgMRBEESEyEyUTEzYZGh8AUVIiOxFEJScYH/2gAMAwEAAhEDEQA/ANiCkndcnOdrsNzW4eWozT2mFwhiDxs3LMyrlkbZlUsSb22VLwd0PJJ+MVSfdEmzYvCIPiRTyt/UY0T/AM6jN4WS2iCnYoskeyyPwUn1lHZZH4KT6yqnRWXnSPZ/L6fH1LZ2WR+Ck+so7LI/BSfWVU68dwASSAALkncBzk050h+X0ePqW3ssj8FJ9ZR2WR+Ck+sqqaLwk+LscNFdD8tISkXlXZmkHk2dNOzorBRG2N0kJH4xQtyYHRljLSHzt5qtTsZjsjpIdEm38Cdl1xhUXZGUc5lsPtNMv9R8He2YE8wmBPUDSGG0loiI3iwbu3fHCuSenPKNtSSa9wr3ODxQHQkQ/wDOp58socU+2t/Ub/6hYbvZPSf2Vz/qPg72LAHmMwB6iafR+6DD8fD4tBz8mrfYjE/ZUxozTmExl1ikjdgO2RhaRf5o22jqrv8ApkHiPdD+SFi1xhYXVGYc4luPsNd9lkfgpPrKksdqhgpjd8LDm75VCMOkMljeobFe59Y/u+KljHBZFEyjzkhvWqLU9mWQnp33Ra/6L9lkfgpPrKOyyPwUn1lREmp2OXc+El+siJ/GBTKfRGNjF3wjG2/kpEfqBsT1VBu1GiMdE9/5LJ2WR+Ck+spqmvMRmaHkJgVQPflBlIJts23vVYwuJWQZlPEggghlI3qynarDmNMUH7430Zf7hqKtluXy0VPRrc03Rml1xAkCo65EvcuTvv00VEanfL/Nj/NFX1ybjlnl6quNdrjH0LdB3Q8kn4xWaaYxnL43ESg3VcuHjPC0RYuR/WzD+mrVrnpGSDDExHK7sYg/g+UlVS3lF9nTVLw0CxqqKLBRYc/n6fbVd8sLBr/DquKfH4FKKj9PY9oIXdFzOB2i853m/QACfNTmKZnKpHFJLIUDlI1vlB4sSbKL7Np4Gs/C2erK2MW036HWJxAjXM264AA2lmJsFUcWJ2ACupIFhYHExifFEB4sJf8AY4dfiyYptuZ7gm1uFgNl6msFoc4SOTH40LnhRmggHbBGIspLbmlYkLs2C+ziagcJEwBaQ3lkJeVu+dt/mGwDoAq3HLWdzE5vVT4YvEV9RTHtLif+VK0g8Et0gA5uTB7YfzE15h4FjGVFVRzKAB9lKUVU5N+pthVCCxFBRRRUSwKRxOESSxYbVN1YGzoedXG1T5KWorucHGlJYZMav62yYdlixjZ4TsTEHuozwWe2wr4/kuONaEpvWSOoIIIBB2EHcR0irFqBpgo3vKQk2UvhmO8xr3URPEpcW8XyVprtz0Z42s0nL/XD0L1RQK9q884oHug6LEUkWKjFs7iGcDcwYHk3POwYBb8zdFUuGcNjpFG9MOt/O5I+ytC91CbLhEuGK++IixClsoUl7kDbtKgeeqSNGtBLCZFKyzYZppAd6l5rhT/Kth5qosj6s9PR2vEYfEt2p3y/zY/zRRqd8v8AN+2ipVdiM+t9+X3sWPHaPTERtDKLpIkim2wjt1sQeBB2g1nekdHYjCHLNHJIg7meKNnDjhyiICUbn4dPCtPg7oeST8Yqtawa58nI0OFjEsqG0jMxEMR71iNrPxyjzkVKcYtdSGmsshL9vfYruitXZcUmIlaN0UYaWPDLIpVpJZI2UyZG2qADlF9vbN0VKe5uyQl4JrpjnRJpUI7iO2WONW3HKBcgcXpvh9dcZGbzRQSp8YQh0kA51DswfybKhtP6SBx7YzDnNkTDYlLA3dAJElS2+5VWW3A1FOKXQsthdKbU+mevyLf7pR/d4R8U4qLN5iSvrAVU60dhh8fhiLrLBKN6n7iNqsD5wRVH03qxiMIjSI5xEC7WBX94ROJ7XZLYdANhxNRtg5dUW6HUwrzGW4wormJwwDKQQQCCNxBGwiuqyntZyFFFFAFFFFAFIYtmXLLH/uQsJY+krvW/Myll89L0V1PDyRnFSi4vc1PRuNWeKOZDdJUV1PQwBH305qoe5piP3eSH/wCPM6L0RueUQeQB7earfW9PKPmJx4ZNM8rOtev4hH9EP92tGrOdev4hH9E/7ahZ2sv0fvRHup3y/wA37aKNTvl/m/bRXKuxEtb78vvYm9PYx4cNPLGLvHBO67L9sDcbKzrAwBI1VTcWvmvcuTtLE8SSSb9NatEoJAIuCJAQdxGcVR9YtUDhUabB5jEgzPhz2wCDaTAd4IG3Ibg22WpbByXQlor41SfFvuRFR+H0dkxDyq3augGXmcMxJHNe/XT6KQMoZSCGAIPODuNdVkyz3HFSwxfQelXwUrOiGSGXbNGpAZXGwSx32EkbCONgfLOYzX1iCIcJJmtsMroiDyhSWPkt56rlFWRtaWDLZoa5y4hDAwFEVSQSL3sLC5JJyjgNuyl6KKqzk1pJLCCiiih0KKKKAKKKKAmNQJ8uNnj8Lh0kHljco32SJ1VodZfq22XSOGbv0ni61WT74q1CttT/AEo+e1scXM9rOdev4hH9E/7a0as516/iEf0T/trtvazmj96I91O+X+b9tFGp3y/zftoqNXYiWt9+X3sW7D90PJJ+MU6IpnHIARcgbJN5t8cc9LnFJ36+kKtMhkGj48gdBujmmjXoVZXCjqApzXGjcJKUzGKUF3eQgxsCM7s20EbDtp17zk8HJ6DeysMk8s+kpnFVrL2EKKX95yeDf0G9lHvOTwcnoN7Kjwss5kPIhRS/vOTwcnoN7KPecng5PQb2UwxzIeRCil/ecng5PQb2Ue85PByeg3sphjmQ8iFFL+85PByeg3so95yeDf0G9lMMcyHlCFFL+85PByeg3so95yeDf0G9lMMcyHkTwDWxeCP/ANkA+Ro5B/kVrNZQMJIJcO3JyWXERMTkawGbaTs2AA761H3ynfr6QrXT2nifiDTtyvAtWc69fxCP6J/21oHvlO/X0hVD1ygeTHIyIzKMLlzKpK5uVva42XtUrO1lWkaV0Wxzqd8v837aKU1TgZeXzKy3j2XUi+/norlXaiWtadzwWyE7PO34jXXKDZtG3YNu/wAlMtJQs+HmRRdmSVVB3EnMAN4++obF6tyPye2FckvK5VzBUPKROMlgCdkbCxsLtexqwzYLAcbGELlwFALEngFvc238DSwcc466q2I1WdnYloyCkqC+bdIhAVltYgMc1zc8Oan8GhXDswcR3zWaJV5Q52VrNyilbLaw2HZzV04S8uIVe6YDaq+diFUEcLkjrrtnA3kdfPVdGrj8s8jMhDEX33cCWOQZlACg2QrsG296MZq4zooZlZg7E3aRBlsFj2xkElVA8tydm+uAn5cQq72A7ZV87EKoPNckV1yo74b7b+PNUD2PtdrNGLsCGyku37VZf2l99sthtP8AiudB6uGFrycmw5QyKBmOVjFClxm43iLbALZtm6u4BN+/UzmPN2yqGIsbAEkC7Wtc2Oy9+ilEmB3HeL7dhtzkHaKjcRoZXn5UrGe2Qm6glsscqC54/wC4PRpj2PuA4HIEslhIyEyL+zWPIDwTtb327z2vGgJ04tL5cwvYGw27CcoOzhfjSrOBvI5t/GqzgNWCihW5IjMxPdEhTiTOEDNtIsxFyd4BpTF6uNIEzsrsC2YlpEBvlCMOTI2qqAW6TtHHgJyXGorZWJByFz2rZQq7yz2yr5ztseavcNilkQOubKdozKyG3OVcAgeUdO6ovTEUl3CRO+fDNGCpSwYmwvnYHje+3caforZGRkuAigWsSxy9sLNs4cdlNjoqcWuZVubvfLYMVOUXILgZQbcCdu3mpe9VzQOj3hWJOTcKskj5mEKvYxkXmERCl2ZjtUbQNtjVioyJ7eiiih0TxHcN/KfuNFeYnuG/lP3GigOljYd7vPE8ST/mvcr+L1ml6KAQyv4vWaMr+L1ml6KAQyt4vWaMreL1ml6KAQyt4vWaMreL1ml6KAQyt4vWaMjeL1ml6KAQyN4vWaMreL1ml6KAQyN4vWaMr+L1ml6KAQyN4vWaMjeL1ml6KAQyN4vWaMjeL1ml6KAbSRMQR2u0EbzxopzRQDFQT3xJzHu2GwNb/NR+mtLpheTEgkvKzKuVydqgsb3IsLCpODuh5JPxiqX7ost8VhIx8WOeRui5jRfvfqqMnhZLaYcdij5JXsph72b0j+ajsph72b0j+aqaK9rNzpHsfl1PxLj2Uw97N6R/NR2Uw97N6R/NVNoJtvpzpD8vpLl2Uw97N6R/NR2Uw97N6R/NVLwEc2JNsLC0ovYyE5IFPTIe6/oDVPRamEC+LxgQd5DljHnkkux81qsi7GZLa9JDplt/AlTrXCN4mH9R/NTd9ecIN7sPLKPzUtgNVtGDcsMrc8kpmPU7EDzCp+HRMCdxBCPJGo/xViUt2ZJSq2i/mVfs+wXhD9aPzV2mvOEbc7HySj81Wz3pH3ieiKRm0TA/dQQt5Y1P+K7h+SKlX/j9SBXWuE7hN6Z/NXvZTD3s3pH81K4zUXAyboBGeeF3iIPPZCAfOKiMRqHKv+xi7jgJ4w5HRnQqT5wag+ZsXwemfcmiS7KYe9m9I/mo7KYe9m9I/mqvTar49d0eHkHiylWPkV1t9tR82FxUdzLgsSoG9l5OUeW0bk281QcrFsaI1aOX9xceymHvZvSP5qbJrthzK0WXEZlQPvOUqTYWObnqpYfEK65kIIPH7CCOBHNTBB++t9HX+4airZdS6Whq6YNR0fpZJxJk5QFFvtY9NuPRRUJqd8v837aKvrlxRyzzNTWq7XGPoW6Duh5JPxis307i+Xx08gN1jC4dP6LtIR/W1v6KtWt2lHw+HLRbJHJiRjuRpJFXOee193PVHwsAjUIt7DiTck8Sx4knaT01XdLCwavw6rinxvYVopjpvH8hC8gXMVHar3x/9XPmpYYruQFdnZQwSNHdrHjZQbC+y5tWbhbPXdsU3l+gpiJlRSzGwH/4ADiSeFdnDxx5WxyuzsM0OAQgsw4PiSDZR4pIXgbnZSWIilhZGkQLiWBbDQtZhhxuOKxFjYsL2VLnaPLYgw+W5JZ3Y3kdjd5G4lj/AI3DhVqSh6+pkblqXiLxHz5HuL0zi5hl5QYaIbBFhwAbczSkX9ELUadGRE3ZM7d9ITI3pOSad0VCU5M0V6aqC6IaNoyE74o/QHspfDCWE3w+IniN72Dl0PQY5My28lqUorik16MlKmuSw0if0Zr08dlxqDLu5eIEqOmSLayDpFwONqvGHnWRVdGVlYAqym4IPEEVlFdaJ0jLgXzwgtCTeXD8Dfe8N+5foGw7eO2r4XZ6SPM1OgwuKv5Gs17TTRekY8REssLZkcXB3HpBB2qwOwg7Qad1oPLCiiigM9170SsEseJjFhM/JYhR3JYgmOW3fXGU235hfdVPimBxzqN64db9F3JFaD7qE4TCR5jYNiYrtwUKS9zzdzbykVR4tHmKWJ3UrJPhmmcEbQGl7RT5EyiqLI+rPT0l3SMH5Lhqb8v837aKNTvl/m/bRUquxGfW+/L72LBpLRiYmJoZL5XWQXG9SHUqyngQQCKzrHQTYVsmKRtnczKpMUo57i/JnnDW89alD3Q8kn4xUDrDrgkLmGGMzzDuxcLHHfdyjnj4oBNdnGLXUjprrK5Yh1zsVLR2g5MYmIkyPyaYeZMPmUqZZ5I2XMoNjlUGwO4lzzVLagSRYeGd8QwTE8ks80bbJIMOqnk1I4bFZj0t5K6g17mQ3nwyGP4xhdmdRxORlGYAcAb9FVD3RH5SbEzYd7hsPBICpH7WBgyyIb8CI/srkXFLoTsjdObU1jPX5DyGZpWfES/7k5zEHeifJx9AUfaSeNLUkrS5Q5wuJCEXzCPOvmMRa46a9w+IVxdGBsbHnB5mB2g9BrNJSzlns0zr4VGD9BSiiioFwUUUUAUUUUAvoPSxwM+cn92lIE6+DY2AmXmHBujbw26mrX3VkjqCCCAQdhB3Ec1Wj3PNLHKcHIxLwrmhJ3vh72AvxKXCnoynjWqmeejPG1+n4XzI+m5daK8Fe1eeacPGDsIBHMdo6qzzXofv8f0Q/wB2tGrOte/+fH9EP92oW9rNOj96I81O+X+b9tFGp3y/zftoqNXYiWt9+X3sTum8ecPh5plF2ihndR0qQRfovWcYGHIgFyxPbMx2l3bazseJJrVVjDdqwBDLICDtBBYAgjmqiawaqNg0MuHZpMOgu8TdtJEg3tE+9go25WubbjstS6LkuhPQ3Qrk+LcjKjsNo4pO7gjk3jChO9YMzGw3ZTmJtzk1IIwIBBuCLgjcQeIr2smcdD23GMsMV0HpKTAyFolLwPtlhUi6t4SEHYDbeuwG3Pv805pKHFYpJcMkijkmWctE0eZsymMEMBmIGfaOffSdFT5j4eEo/pIKzmLoFFFFVmkKKKKAKKKKAKRlxJgePEpfNA2Y2+NEdkqdN12251FLUEV2Lw8kbIKcHFmsYeUOqspBVgGUjcQRcEealKqfubYu+F5E78K7Qj5sdtF6hUearZW9PKyfMSi4tphWda9/8+P6If7taLWda9/8+P6If7tRs7WX6P3ojzU75f5v20UanfL/ADftoqNXYiWt9+X3sW6Duh5JPxinLLfYdoO+msTAMLkDZJv/AJxTgzr3y9Yq0yGPaPjyK0Y3RSyxr0KkjKo6gKc0ho1GZCxVhyjySWKkEZ3Zto89OuSbvT1GsMl1Z9LTJcuOXscUV3yTd6eo0ck3enqNRwy3iXk4orvkm709Ro5Ju9PUaYY4l5OKK75Ju9PUaOSbvT1GmGOJeTiiu+SbvT1Gjkm709RphjiXk4orvkm709Ro5Ju9PUaYHEvJJai4nk8c8fCfD5xzZ4XAPnKy+rWjVlejc0eMwj5WsJijGxsEkjdST0Xy1qPLL3y9YrZU/wBJ4Gtilc8ClZ1r3/z4/oh/u1oPLL3y9YrP9d0LY6MqCR71IuBcX5Xdcca7Z2sjpPeiO9Tvl/m/bRXuqCEcvcEfs+I8te1GrsRLWv8Ael97FuiGzzt+I0FluF2ZiCQONhYE/aOum+KjZoZFjIDssgQsSFDHNa5XaBfiKgdHaAmijGUwq8fKmIBrqud0YKcsaC1lYbFG8VaZC0WrnOM2XZmte3GwsCftFVrE6uSGSQo4AaIxo+ezrePIFIEeYrm7e4k3nub7aH0BJlT9nh8q5ycPnbkbMQQgPJ9yLX7i1xuG+gLRauJXCgs1goFyTuAG+9QmO0bLyUadpPYqCj3VLBGBLuAxIvzg7beWmL6u4gyli0JBgMWbM2dgYlUBgYybBwx7u1jfLe5PUC1OwFr2GY2HSbE2HmB6q8ZwCAbXNyBxNrX+8VVcLq5MsjOy4c3kWQdsTZwJ1MmyIEPaSPiW7W2bYKdataFlgJMnJgZ2YKjFgueOFTb9mg2ujnd8a5JJNcwCeSdDmIIOQlW6CN4pXL0VXk1dCh8qQqTyxQgWyvJIzZ9i7GyHKTv4bqZ47V2Z4mRY8MCzAu3KPmmsHtJJmiZRIGKnaHOzugQLdwC0rIpJAIuDYjmNgdvmYddKW6KrUOg5VLsBCrntlYM3byiOAAydoNmaJxvNw3TalU0E4xMct1Koqi+YZ1IBzADkySGJue3HSDXAybjmVmZVILJYMB8UkXAPmINK2qs6a0fLNyixxxt+8K5ScEQyRmHLtOVg1m2gZWGZRe28SmIjkeCROShZwuVVkvyMhyDawymyXJFrHYKbAfTSqhUMQMzZVvxaxNh1Gu8vQKq+gMFPFFGkkUaKZUZUiuxQEs7mVgihT0AZQdg2WFWqhzc5y9Aot0CuqKHRKcdq38p+6ivcR3Lfyn7jRQDH4RykjLezNtv4x6K9+FPE9b9KKKAPhTxPW/Sj4U8T1v0oooA+FPE9b9K8+FPE9b9K9ooA+FPE9b9KPhTxPW/SiigD4U8T1v0o+FPE9b9KKKbgPhTxPW/Sj4U8T1v0oooDz4U8T1v0o+FPE9b9K9ooDw6T8T1v0r34U8T1v0oooA+FPE9b9KPhTxPW/SiigOJtJXVu1+KfjdB6KKKKA//Z"/>
          <p:cNvSpPr>
            <a:spLocks noChangeAspect="1" noChangeArrowheads="1"/>
          </p:cNvSpPr>
          <p:nvPr/>
        </p:nvSpPr>
        <p:spPr bwMode="auto">
          <a:xfrm>
            <a:off x="15240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8438" name="AutoShape 6" descr="data:image/jpeg;base64,/9j/4AAQSkZJRgABAQAAAQABAAD/2wCEAAkGBxQSEhQUEhMSFhQUFBcVFBcXFBYYFRQVFxcWGBcXFRUYHSggGBolHRUXIjMhJSkrLjAuFx8zODMsNygtLiwBCgoKDg0OGxAQGzQkHyQ0NCwsLCwvLCwsLCwsLy0sLCwsLCwsLCwsLCwvLCwsLCwsLCwsLCwsLCwsLCwsLCwsLP/AABEIANUAmAMBIgACEQEDEQH/xAAbAAABBQEBAAAAAAAAAAAAAAAAAwQFBgcCAf/EAEsQAAIBAgIFBAsNBwQCAwAAAAECAwARBBIFBiExQRNRYZEWIjJSU2JxgZKi0QcUFUJDc3STobGy0uEjJDVygrPBFzM0w8LxVGTw/8QAGgEBAAMBAQEAAAAAAAAAAAAAAAIDBAEFBv/EAC8RAAICAQIFAgQFBQAAAAAAAAABAgMRBEESEyEyUTEzYZGh8AUVIiOxFEJScYH/2gAMAwEAAhEDEQA/ANiCkndcnOdrsNzW4eWozT2mFwhiDxs3LMyrlkbZlUsSb22VLwd0PJJ+MVSfdEmzYvCIPiRTyt/UY0T/AM6jN4WS2iCnYoskeyyPwUn1lHZZH4KT6yqnRWXnSPZ/L6fH1LZ2WR+Ck+so7LI/BSfWVU68dwASSAALkncBzk050h+X0ePqW3ssj8FJ9ZR2WR+Ck+sqqaLwk+LscNFdD8tISkXlXZmkHk2dNOzorBRG2N0kJH4xQtyYHRljLSHzt5qtTsZjsjpIdEm38Cdl1xhUXZGUc5lsPtNMv9R8He2YE8wmBPUDSGG0loiI3iwbu3fHCuSenPKNtSSa9wr3ODxQHQkQ/wDOp58socU+2t/Ub/6hYbvZPSf2Vz/qPg72LAHmMwB6iafR+6DD8fD4tBz8mrfYjE/ZUxozTmExl1ikjdgO2RhaRf5o22jqrv8ApkHiPdD+SFi1xhYXVGYc4luPsNd9lkfgpPrKksdqhgpjd8LDm75VCMOkMljeobFe59Y/u+KljHBZFEyjzkhvWqLU9mWQnp33Ra/6L9lkfgpPrKOyyPwUn1lREmp2OXc+El+siJ/GBTKfRGNjF3wjG2/kpEfqBsT1VBu1GiMdE9/5LJ2WR+Ck+spqmvMRmaHkJgVQPflBlIJts23vVYwuJWQZlPEggghlI3qynarDmNMUH7430Zf7hqKtluXy0VPRrc03Rml1xAkCo65EvcuTvv00VEanfL/Nj/NFX1ybjlnl6quNdrjH0LdB3Q8kn4xWaaYxnL43ESg3VcuHjPC0RYuR/WzD+mrVrnpGSDDExHK7sYg/g+UlVS3lF9nTVLw0CxqqKLBRYc/n6fbVd8sLBr/DquKfH4FKKj9PY9oIXdFzOB2i853m/QACfNTmKZnKpHFJLIUDlI1vlB4sSbKL7Np4Gs/C2erK2MW036HWJxAjXM264AA2lmJsFUcWJ2ACupIFhYHExifFEB4sJf8AY4dfiyYptuZ7gm1uFgNl6msFoc4SOTH40LnhRmggHbBGIspLbmlYkLs2C+ziagcJEwBaQ3lkJeVu+dt/mGwDoAq3HLWdzE5vVT4YvEV9RTHtLif+VK0g8Et0gA5uTB7YfzE15h4FjGVFVRzKAB9lKUVU5N+pthVCCxFBRRRUSwKRxOESSxYbVN1YGzoedXG1T5KWorucHGlJYZMav62yYdlixjZ4TsTEHuozwWe2wr4/kuONaEpvWSOoIIIBB2EHcR0irFqBpgo3vKQk2UvhmO8xr3URPEpcW8XyVprtz0Z42s0nL/XD0L1RQK9q884oHug6LEUkWKjFs7iGcDcwYHk3POwYBb8zdFUuGcNjpFG9MOt/O5I+ytC91CbLhEuGK++IixClsoUl7kDbtKgeeqSNGtBLCZFKyzYZppAd6l5rhT/Kth5qosj6s9PR2vEYfEt2p3y/zY/zRRqd8v8AN+2ipVdiM+t9+X3sWPHaPTERtDKLpIkim2wjt1sQeBB2g1nekdHYjCHLNHJIg7meKNnDjhyiICUbn4dPCtPg7oeST8Yqtawa58nI0OFjEsqG0jMxEMR71iNrPxyjzkVKcYtdSGmsshL9vfYruitXZcUmIlaN0UYaWPDLIpVpJZI2UyZG2qADlF9vbN0VKe5uyQl4JrpjnRJpUI7iO2WONW3HKBcgcXpvh9dcZGbzRQSp8YQh0kA51DswfybKhtP6SBx7YzDnNkTDYlLA3dAJElS2+5VWW3A1FOKXQsthdKbU+mevyLf7pR/d4R8U4qLN5iSvrAVU60dhh8fhiLrLBKN6n7iNqsD5wRVH03qxiMIjSI5xEC7WBX94ROJ7XZLYdANhxNRtg5dUW6HUwrzGW4wormJwwDKQQQCCNxBGwiuqyntZyFFFFAFFFFAFIYtmXLLH/uQsJY+krvW/Myll89L0V1PDyRnFSi4vc1PRuNWeKOZDdJUV1PQwBH305qoe5piP3eSH/wCPM6L0RueUQeQB7earfW9PKPmJx4ZNM8rOtev4hH9EP92tGrOdev4hH9E/7ahZ2sv0fvRHup3y/wA37aKNTvl/m/bRXKuxEtb78vvYm9PYx4cNPLGLvHBO67L9sDcbKzrAwBI1VTcWvmvcuTtLE8SSSb9NatEoJAIuCJAQdxGcVR9YtUDhUabB5jEgzPhz2wCDaTAd4IG3Ibg22WpbByXQlor41SfFvuRFR+H0dkxDyq3augGXmcMxJHNe/XT6KQMoZSCGAIPODuNdVkyz3HFSwxfQelXwUrOiGSGXbNGpAZXGwSx32EkbCONgfLOYzX1iCIcJJmtsMroiDyhSWPkt56rlFWRtaWDLZoa5y4hDAwFEVSQSL3sLC5JJyjgNuyl6KKqzk1pJLCCiiih0KKKKAKKKKAmNQJ8uNnj8Lh0kHljco32SJ1VodZfq22XSOGbv0ni61WT74q1CttT/AEo+e1scXM9rOdev4hH9E/7a0as516/iEf0T/trtvazmj96I91O+X+b9tFGp3y/zftoqNXYiWt9+X3sW7D90PJJ+MU6IpnHIARcgbJN5t8cc9LnFJ36+kKtMhkGj48gdBujmmjXoVZXCjqApzXGjcJKUzGKUF3eQgxsCM7s20EbDtp17zk8HJ6DeysMk8s+kpnFVrL2EKKX95yeDf0G9lHvOTwcnoN7Kjwss5kPIhRS/vOTwcnoN7KPecng5PQb2UwxzIeRCil/ecng5PQb2Ue85PByeg3sphjmQ8iFFL+85PByeg3so95yeDf0G9lMMcyHlCFFL+85PByeg3so95yeDf0G9lMMcyHkTwDWxeCP/ANkA+Ro5B/kVrNZQMJIJcO3JyWXERMTkawGbaTs2AA761H3ynfr6QrXT2nifiDTtyvAtWc69fxCP6J/21oHvlO/X0hVD1ygeTHIyIzKMLlzKpK5uVva42XtUrO1lWkaV0Wxzqd8v837aKU1TgZeXzKy3j2XUi+/norlXaiWtadzwWyE7PO34jXXKDZtG3YNu/wAlMtJQs+HmRRdmSVVB3EnMAN4++obF6tyPye2FckvK5VzBUPKROMlgCdkbCxsLtexqwzYLAcbGELlwFALEngFvc238DSwcc466q2I1WdnYloyCkqC+bdIhAVltYgMc1zc8Oan8GhXDswcR3zWaJV5Q52VrNyilbLaw2HZzV04S8uIVe6YDaq+diFUEcLkjrrtnA3kdfPVdGrj8s8jMhDEX33cCWOQZlACg2QrsG296MZq4zooZlZg7E3aRBlsFj2xkElVA8tydm+uAn5cQq72A7ZV87EKoPNckV1yo74b7b+PNUD2PtdrNGLsCGyku37VZf2l99sthtP8AiudB6uGFrycmw5QyKBmOVjFClxm43iLbALZtm6u4BN+/UzmPN2yqGIsbAEkC7Wtc2Oy9+ilEmB3HeL7dhtzkHaKjcRoZXn5UrGe2Qm6glsscqC54/wC4PRpj2PuA4HIEslhIyEyL+zWPIDwTtb327z2vGgJ04tL5cwvYGw27CcoOzhfjSrOBvI5t/GqzgNWCihW5IjMxPdEhTiTOEDNtIsxFyd4BpTF6uNIEzsrsC2YlpEBvlCMOTI2qqAW6TtHHgJyXGorZWJByFz2rZQq7yz2yr5ztseavcNilkQOubKdozKyG3OVcAgeUdO6ovTEUl3CRO+fDNGCpSwYmwvnYHje+3caforZGRkuAigWsSxy9sLNs4cdlNjoqcWuZVubvfLYMVOUXILgZQbcCdu3mpe9VzQOj3hWJOTcKskj5mEKvYxkXmERCl2ZjtUbQNtjVioyJ7eiiih0TxHcN/KfuNFeYnuG/lP3GigOljYd7vPE8ST/mvcr+L1ml6KAQyv4vWaMr+L1ml6KAQyt4vWaMreL1ml6KAQyt4vWaMreL1ml6KAQyt4vWaMjeL1ml6KAQyN4vWaMreL1ml6KAQyN4vWaMr+L1ml6KAQyN4vWaMjeL1ml6KAQyN4vWaMjeL1ml6KAbSRMQR2u0EbzxopzRQDFQT3xJzHu2GwNb/NR+mtLpheTEgkvKzKuVydqgsb3IsLCpODuh5JPxiqX7ost8VhIx8WOeRui5jRfvfqqMnhZLaYcdij5JXsph72b0j+ajsph72b0j+aqaK9rNzpHsfl1PxLj2Uw97N6R/NR2Uw97N6R/NVNoJtvpzpD8vpLl2Uw97N6R/NR2Uw97N6R/NVLwEc2JNsLC0ovYyE5IFPTIe6/oDVPRamEC+LxgQd5DljHnkkux81qsi7GZLa9JDplt/AlTrXCN4mH9R/NTd9ecIN7sPLKPzUtgNVtGDcsMrc8kpmPU7EDzCp+HRMCdxBCPJGo/xViUt2ZJSq2i/mVfs+wXhD9aPzV2mvOEbc7HySj81Wz3pH3ieiKRm0TA/dQQt5Y1P+K7h+SKlX/j9SBXWuE7hN6Z/NXvZTD3s3pH81K4zUXAyboBGeeF3iIPPZCAfOKiMRqHKv+xi7jgJ4w5HRnQqT5wag+ZsXwemfcmiS7KYe9m9I/mo7KYe9m9I/mqvTar49d0eHkHiylWPkV1t9tR82FxUdzLgsSoG9l5OUeW0bk281QcrFsaI1aOX9xceymHvZvSP5qbJrthzK0WXEZlQPvOUqTYWObnqpYfEK65kIIPH7CCOBHNTBB++t9HX+4airZdS6Whq6YNR0fpZJxJk5QFFvtY9NuPRRUJqd8v837aKvrlxRyzzNTWq7XGPoW6Duh5JPxis307i+Xx08gN1jC4dP6LtIR/W1v6KtWt2lHw+HLRbJHJiRjuRpJFXOee193PVHwsAjUIt7DiTck8Sx4knaT01XdLCwavw6rinxvYVopjpvH8hC8gXMVHar3x/9XPmpYYruQFdnZQwSNHdrHjZQbC+y5tWbhbPXdsU3l+gpiJlRSzGwH/4ADiSeFdnDxx5WxyuzsM0OAQgsw4PiSDZR4pIXgbnZSWIilhZGkQLiWBbDQtZhhxuOKxFjYsL2VLnaPLYgw+W5JZ3Y3kdjd5G4lj/AI3DhVqSh6+pkblqXiLxHz5HuL0zi5hl5QYaIbBFhwAbczSkX9ELUadGRE3ZM7d9ITI3pOSad0VCU5M0V6aqC6IaNoyE74o/QHspfDCWE3w+IniN72Dl0PQY5My28lqUorik16MlKmuSw0if0Zr08dlxqDLu5eIEqOmSLayDpFwONqvGHnWRVdGVlYAqym4IPEEVlFdaJ0jLgXzwgtCTeXD8Dfe8N+5foGw7eO2r4XZ6SPM1OgwuKv5Gs17TTRekY8REssLZkcXB3HpBB2qwOwg7Qad1oPLCiiigM9170SsEseJjFhM/JYhR3JYgmOW3fXGU235hfdVPimBxzqN64db9F3JFaD7qE4TCR5jYNiYrtwUKS9zzdzbykVR4tHmKWJ3UrJPhmmcEbQGl7RT5EyiqLI+rPT0l3SMH5Lhqb8v837aKNTvl/m/bRUquxGfW+/L72LBpLRiYmJoZL5XWQXG9SHUqyngQQCKzrHQTYVsmKRtnczKpMUo57i/JnnDW89alD3Q8kn4xUDrDrgkLmGGMzzDuxcLHHfdyjnj4oBNdnGLXUjprrK5Yh1zsVLR2g5MYmIkyPyaYeZMPmUqZZ5I2XMoNjlUGwO4lzzVLagSRYeGd8QwTE8ks80bbJIMOqnk1I4bFZj0t5K6g17mQ3nwyGP4xhdmdRxORlGYAcAb9FVD3RH5SbEzYd7hsPBICpH7WBgyyIb8CI/srkXFLoTsjdObU1jPX5DyGZpWfES/7k5zEHeifJx9AUfaSeNLUkrS5Q5wuJCEXzCPOvmMRa46a9w+IVxdGBsbHnB5mB2g9BrNJSzlns0zr4VGD9BSiiioFwUUUUAUUUUAvoPSxwM+cn92lIE6+DY2AmXmHBujbw26mrX3VkjqCCCAQdhB3Ec1Wj3PNLHKcHIxLwrmhJ3vh72AvxKXCnoynjWqmeejPG1+n4XzI+m5daK8Fe1eeacPGDsIBHMdo6qzzXofv8f0Q/wB2tGrOte/+fH9EP92oW9rNOj96I81O+X+b9tFGp3y/zftoqNXYiWt9+X3sTum8ecPh5plF2ihndR0qQRfovWcYGHIgFyxPbMx2l3bazseJJrVVjDdqwBDLICDtBBYAgjmqiawaqNg0MuHZpMOgu8TdtJEg3tE+9go25WubbjstS6LkuhPQ3Qrk+LcjKjsNo4pO7gjk3jChO9YMzGw3ZTmJtzk1IIwIBBuCLgjcQeIr2smcdD23GMsMV0HpKTAyFolLwPtlhUi6t4SEHYDbeuwG3Pv805pKHFYpJcMkijkmWctE0eZsymMEMBmIGfaOffSdFT5j4eEo/pIKzmLoFFFFVmkKKKKAKKKKAKRlxJgePEpfNA2Y2+NEdkqdN12251FLUEV2Lw8kbIKcHFmsYeUOqspBVgGUjcQRcEealKqfubYu+F5E78K7Qj5sdtF6hUearZW9PKyfMSi4tphWda9/8+P6If7taLWda9/8+P6If7tRs7WX6P3ojzU75f5v20UanfL/ADftoqNXYiWt9+X3sW6Duh5JPxinLLfYdoO+msTAMLkDZJv/AJxTgzr3y9Yq0yGPaPjyK0Y3RSyxr0KkjKo6gKc0ho1GZCxVhyjySWKkEZ3Zto89OuSbvT1GsMl1Z9LTJcuOXscUV3yTd6eo0ck3enqNRwy3iXk4orvkm709Ro5Ju9PUaYY4l5OKK75Ju9PUaOSbvT1GmGOJeTiiu+SbvT1Gjkm709RphjiXk4orvkm709Ro5Ju9PUaYHEvJJai4nk8c8fCfD5xzZ4XAPnKy+rWjVlejc0eMwj5WsJijGxsEkjdST0Xy1qPLL3y9YrZU/wBJ4Gtilc8ClZ1r3/z4/oh/u1oPLL3y9YrP9d0LY6MqCR71IuBcX5Xdcca7Z2sjpPeiO9Tvl/m/bRXuqCEcvcEfs+I8te1GrsRLWv8Ael97FuiGzzt+I0FluF2ZiCQONhYE/aOum+KjZoZFjIDssgQsSFDHNa5XaBfiKgdHaAmijGUwq8fKmIBrqud0YKcsaC1lYbFG8VaZC0WrnOM2XZmte3GwsCftFVrE6uSGSQo4AaIxo+ezrePIFIEeYrm7e4k3nub7aH0BJlT9nh8q5ycPnbkbMQQgPJ9yLX7i1xuG+gLRauJXCgs1goFyTuAG+9QmO0bLyUadpPYqCj3VLBGBLuAxIvzg7beWmL6u4gyli0JBgMWbM2dgYlUBgYybBwx7u1jfLe5PUC1OwFr2GY2HSbE2HmB6q8ZwCAbXNyBxNrX+8VVcLq5MsjOy4c3kWQdsTZwJ1MmyIEPaSPiW7W2bYKdataFlgJMnJgZ2YKjFgueOFTb9mg2ujnd8a5JJNcwCeSdDmIIOQlW6CN4pXL0VXk1dCh8qQqTyxQgWyvJIzZ9i7GyHKTv4bqZ47V2Z4mRY8MCzAu3KPmmsHtJJmiZRIGKnaHOzugQLdwC0rIpJAIuDYjmNgdvmYddKW6KrUOg5VLsBCrntlYM3byiOAAydoNmaJxvNw3TalU0E4xMct1Koqi+YZ1IBzADkySGJue3HSDXAybjmVmZVILJYMB8UkXAPmINK2qs6a0fLNyixxxt+8K5ScEQyRmHLtOVg1m2gZWGZRe28SmIjkeCROShZwuVVkvyMhyDawymyXJFrHYKbAfTSqhUMQMzZVvxaxNh1Gu8vQKq+gMFPFFGkkUaKZUZUiuxQEs7mVgihT0AZQdg2WFWqhzc5y9Aot0CuqKHRKcdq38p+6ivcR3Lfyn7jRQDH4RykjLezNtv4x6K9+FPE9b9KKKAPhTxPW/Sj4U8T1v0oooA+FPE9b9K8+FPE9b9K9ooA+FPE9b9KPhTxPW/SiigD4U8T1v0o+FPE9b9KKKbgPhTxPW/Sj4U8T1v0oooDz4U8T1v0o+FPE9b9K9ooDw6T8T1v0r34U8T1v0oooA+FPE9b9KPhTxPW/SiigOJtJXVu1+KfjdB6KKKKA//Z"/>
          <p:cNvSpPr>
            <a:spLocks noChangeAspect="1" noChangeArrowheads="1"/>
          </p:cNvSpPr>
          <p:nvPr/>
        </p:nvSpPr>
        <p:spPr bwMode="auto">
          <a:xfrm>
            <a:off x="15240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8440" name="AutoShape 8" descr="data:image/jpeg;base64,/9j/4AAQSkZJRgABAQAAAQABAAD/2wCEAAkGBxQSEhQUEhMSFhQUFBcVFBcXFBYYFRQVFxcWGBcXFRUYHSggGBolHRUXIjMhJSkrLjAuFx8zODMsNygtLiwBCgoKDg0OGxAQGzQkHyQ0NCwsLCwvLCwsLCwsLy0sLCwsLCwsLCwsLCwvLCwsLCwsLCwsLCwsLCwsLCwsLCwsLP/AABEIANUAmAMBIgACEQEDEQH/xAAbAAABBQEBAAAAAAAAAAAAAAAAAwQFBgcCAf/EAEsQAAIBAgIFBAsNBwQCAwAAAAECAwARBBIFBiExQRNRYZEWIjJSU2JxgZKi0QcUFUJDc3STobGy0uEjJDVygrPBFzM0w8LxVGTw/8QAGgEBAAMBAQEAAAAAAAAAAAAAAAIDBAEFBv/EAC8RAAICAQIFAgQFBQAAAAAAAAABAgMRBEESEyEyUTEzYZGh8AUVIiOxFEJScYH/2gAMAwEAAhEDEQA/ANiCkndcnOdrsNzW4eWozT2mFwhiDxs3LMyrlkbZlUsSb22VLwd0PJJ+MVSfdEmzYvCIPiRTyt/UY0T/AM6jN4WS2iCnYoskeyyPwUn1lHZZH4KT6yqnRWXnSPZ/L6fH1LZ2WR+Ck+so7LI/BSfWVU68dwASSAALkncBzk050h+X0ePqW3ssj8FJ9ZR2WR+Ck+sqqaLwk+LscNFdD8tISkXlXZmkHk2dNOzorBRG2N0kJH4xQtyYHRljLSHzt5qtTsZjsjpIdEm38Cdl1xhUXZGUc5lsPtNMv9R8He2YE8wmBPUDSGG0loiI3iwbu3fHCuSenPKNtSSa9wr3ODxQHQkQ/wDOp58socU+2t/Ub/6hYbvZPSf2Vz/qPg72LAHmMwB6iafR+6DD8fD4tBz8mrfYjE/ZUxozTmExl1ikjdgO2RhaRf5o22jqrv8ApkHiPdD+SFi1xhYXVGYc4luPsNd9lkfgpPrKksdqhgpjd8LDm75VCMOkMljeobFe59Y/u+KljHBZFEyjzkhvWqLU9mWQnp33Ra/6L9lkfgpPrKOyyPwUn1lREmp2OXc+El+siJ/GBTKfRGNjF3wjG2/kpEfqBsT1VBu1GiMdE9/5LJ2WR+Ck+spqmvMRmaHkJgVQPflBlIJts23vVYwuJWQZlPEggghlI3qynarDmNMUH7430Zf7hqKtluXy0VPRrc03Rml1xAkCo65EvcuTvv00VEanfL/Nj/NFX1ybjlnl6quNdrjH0LdB3Q8kn4xWaaYxnL43ESg3VcuHjPC0RYuR/WzD+mrVrnpGSDDExHK7sYg/g+UlVS3lF9nTVLw0CxqqKLBRYc/n6fbVd8sLBr/DquKfH4FKKj9PY9oIXdFzOB2i853m/QACfNTmKZnKpHFJLIUDlI1vlB4sSbKL7Np4Gs/C2erK2MW036HWJxAjXM264AA2lmJsFUcWJ2ACupIFhYHExifFEB4sJf8AY4dfiyYptuZ7gm1uFgNl6msFoc4SOTH40LnhRmggHbBGIspLbmlYkLs2C+ziagcJEwBaQ3lkJeVu+dt/mGwDoAq3HLWdzE5vVT4YvEV9RTHtLif+VK0g8Et0gA5uTB7YfzE15h4FjGVFVRzKAB9lKUVU5N+pthVCCxFBRRRUSwKRxOESSxYbVN1YGzoedXG1T5KWorucHGlJYZMav62yYdlixjZ4TsTEHuozwWe2wr4/kuONaEpvWSOoIIIBB2EHcR0irFqBpgo3vKQk2UvhmO8xr3URPEpcW8XyVprtz0Z42s0nL/XD0L1RQK9q884oHug6LEUkWKjFs7iGcDcwYHk3POwYBb8zdFUuGcNjpFG9MOt/O5I+ytC91CbLhEuGK++IixClsoUl7kDbtKgeeqSNGtBLCZFKyzYZppAd6l5rhT/Kth5qosj6s9PR2vEYfEt2p3y/zY/zRRqd8v8AN+2ipVdiM+t9+X3sWPHaPTERtDKLpIkim2wjt1sQeBB2g1nekdHYjCHLNHJIg7meKNnDjhyiICUbn4dPCtPg7oeST8Yqtawa58nI0OFjEsqG0jMxEMR71iNrPxyjzkVKcYtdSGmsshL9vfYruitXZcUmIlaN0UYaWPDLIpVpJZI2UyZG2qADlF9vbN0VKe5uyQl4JrpjnRJpUI7iO2WONW3HKBcgcXpvh9dcZGbzRQSp8YQh0kA51DswfybKhtP6SBx7YzDnNkTDYlLA3dAJElS2+5VWW3A1FOKXQsthdKbU+mevyLf7pR/d4R8U4qLN5iSvrAVU60dhh8fhiLrLBKN6n7iNqsD5wRVH03qxiMIjSI5xEC7WBX94ROJ7XZLYdANhxNRtg5dUW6HUwrzGW4wormJwwDKQQQCCNxBGwiuqyntZyFFFFAFFFFAFIYtmXLLH/uQsJY+krvW/Myll89L0V1PDyRnFSi4vc1PRuNWeKOZDdJUV1PQwBH305qoe5piP3eSH/wCPM6L0RueUQeQB7earfW9PKPmJx4ZNM8rOtev4hH9EP92tGrOdev4hH9E/7ahZ2sv0fvRHup3y/wA37aKNTvl/m/bRXKuxEtb78vvYm9PYx4cNPLGLvHBO67L9sDcbKzrAwBI1VTcWvmvcuTtLE8SSSb9NatEoJAIuCJAQdxGcVR9YtUDhUabB5jEgzPhz2wCDaTAd4IG3Ibg22WpbByXQlor41SfFvuRFR+H0dkxDyq3augGXmcMxJHNe/XT6KQMoZSCGAIPODuNdVkyz3HFSwxfQelXwUrOiGSGXbNGpAZXGwSx32EkbCONgfLOYzX1iCIcJJmtsMroiDyhSWPkt56rlFWRtaWDLZoa5y4hDAwFEVSQSL3sLC5JJyjgNuyl6KKqzk1pJLCCiiih0KKKKAKKKKAmNQJ8uNnj8Lh0kHljco32SJ1VodZfq22XSOGbv0ni61WT74q1CttT/AEo+e1scXM9rOdev4hH9E/7a0as516/iEf0T/trtvazmj96I91O+X+b9tFGp3y/zftoqNXYiWt9+X3sW7D90PJJ+MU6IpnHIARcgbJN5t8cc9LnFJ36+kKtMhkGj48gdBujmmjXoVZXCjqApzXGjcJKUzGKUF3eQgxsCM7s20EbDtp17zk8HJ6DeysMk8s+kpnFVrL2EKKX95yeDf0G9lHvOTwcnoN7Kjwss5kPIhRS/vOTwcnoN7KPecng5PQb2UwxzIeRCil/ecng5PQb2Ue85PByeg3sphjmQ8iFFL+85PByeg3so95yeDf0G9lMMcyHlCFFL+85PByeg3so95yeDf0G9lMMcyHkTwDWxeCP/ANkA+Ro5B/kVrNZQMJIJcO3JyWXERMTkawGbaTs2AA761H3ynfr6QrXT2nifiDTtyvAtWc69fxCP6J/21oHvlO/X0hVD1ygeTHIyIzKMLlzKpK5uVva42XtUrO1lWkaV0Wxzqd8v837aKU1TgZeXzKy3j2XUi+/norlXaiWtadzwWyE7PO34jXXKDZtG3YNu/wAlMtJQs+HmRRdmSVVB3EnMAN4++obF6tyPye2FckvK5VzBUPKROMlgCdkbCxsLtexqwzYLAcbGELlwFALEngFvc238DSwcc466q2I1WdnYloyCkqC+bdIhAVltYgMc1zc8Oan8GhXDswcR3zWaJV5Q52VrNyilbLaw2HZzV04S8uIVe6YDaq+diFUEcLkjrrtnA3kdfPVdGrj8s8jMhDEX33cCWOQZlACg2QrsG296MZq4zooZlZg7E3aRBlsFj2xkElVA8tydm+uAn5cQq72A7ZV87EKoPNckV1yo74b7b+PNUD2PtdrNGLsCGyku37VZf2l99sthtP8AiudB6uGFrycmw5QyKBmOVjFClxm43iLbALZtm6u4BN+/UzmPN2yqGIsbAEkC7Wtc2Oy9+ilEmB3HeL7dhtzkHaKjcRoZXn5UrGe2Qm6glsscqC54/wC4PRpj2PuA4HIEslhIyEyL+zWPIDwTtb327z2vGgJ04tL5cwvYGw27CcoOzhfjSrOBvI5t/GqzgNWCihW5IjMxPdEhTiTOEDNtIsxFyd4BpTF6uNIEzsrsC2YlpEBvlCMOTI2qqAW6TtHHgJyXGorZWJByFz2rZQq7yz2yr5ztseavcNilkQOubKdozKyG3OVcAgeUdO6ovTEUl3CRO+fDNGCpSwYmwvnYHje+3caforZGRkuAigWsSxy9sLNs4cdlNjoqcWuZVubvfLYMVOUXILgZQbcCdu3mpe9VzQOj3hWJOTcKskj5mEKvYxkXmERCl2ZjtUbQNtjVioyJ7eiiih0TxHcN/KfuNFeYnuG/lP3GigOljYd7vPE8ST/mvcr+L1ml6KAQyv4vWaMr+L1ml6KAQyt4vWaMreL1ml6KAQyt4vWaMreL1ml6KAQyt4vWaMjeL1ml6KAQyN4vWaMreL1ml6KAQyN4vWaMr+L1ml6KAQyN4vWaMjeL1ml6KAQyN4vWaMjeL1ml6KAbSRMQR2u0EbzxopzRQDFQT3xJzHu2GwNb/NR+mtLpheTEgkvKzKuVydqgsb3IsLCpODuh5JPxiqX7ost8VhIx8WOeRui5jRfvfqqMnhZLaYcdij5JXsph72b0j+ajsph72b0j+aqaK9rNzpHsfl1PxLj2Uw97N6R/NR2Uw97N6R/NVNoJtvpzpD8vpLl2Uw97N6R/NR2Uw97N6R/NVLwEc2JNsLC0ovYyE5IFPTIe6/oDVPRamEC+LxgQd5DljHnkkux81qsi7GZLa9JDplt/AlTrXCN4mH9R/NTd9ecIN7sPLKPzUtgNVtGDcsMrc8kpmPU7EDzCp+HRMCdxBCPJGo/xViUt2ZJSq2i/mVfs+wXhD9aPzV2mvOEbc7HySj81Wz3pH3ieiKRm0TA/dQQt5Y1P+K7h+SKlX/j9SBXWuE7hN6Z/NXvZTD3s3pH81K4zUXAyboBGeeF3iIPPZCAfOKiMRqHKv+xi7jgJ4w5HRnQqT5wag+ZsXwemfcmiS7KYe9m9I/mo7KYe9m9I/mqvTar49d0eHkHiylWPkV1t9tR82FxUdzLgsSoG9l5OUeW0bk281QcrFsaI1aOX9xceymHvZvSP5qbJrthzK0WXEZlQPvOUqTYWObnqpYfEK65kIIPH7CCOBHNTBB++t9HX+4airZdS6Whq6YNR0fpZJxJk5QFFvtY9NuPRRUJqd8v837aKvrlxRyzzNTWq7XGPoW6Duh5JPxis307i+Xx08gN1jC4dP6LtIR/W1v6KtWt2lHw+HLRbJHJiRjuRpJFXOee193PVHwsAjUIt7DiTck8Sx4knaT01XdLCwavw6rinxvYVopjpvH8hC8gXMVHar3x/9XPmpYYruQFdnZQwSNHdrHjZQbC+y5tWbhbPXdsU3l+gpiJlRSzGwH/4ADiSeFdnDxx5WxyuzsM0OAQgsw4PiSDZR4pIXgbnZSWIilhZGkQLiWBbDQtZhhxuOKxFjYsL2VLnaPLYgw+W5JZ3Y3kdjd5G4lj/AI3DhVqSh6+pkblqXiLxHz5HuL0zi5hl5QYaIbBFhwAbczSkX9ELUadGRE3ZM7d9ITI3pOSad0VCU5M0V6aqC6IaNoyE74o/QHspfDCWE3w+IniN72Dl0PQY5My28lqUorik16MlKmuSw0if0Zr08dlxqDLu5eIEqOmSLayDpFwONqvGHnWRVdGVlYAqym4IPEEVlFdaJ0jLgXzwgtCTeXD8Dfe8N+5foGw7eO2r4XZ6SPM1OgwuKv5Gs17TTRekY8REssLZkcXB3HpBB2qwOwg7Qad1oPLCiiigM9170SsEseJjFhM/JYhR3JYgmOW3fXGU235hfdVPimBxzqN64db9F3JFaD7qE4TCR5jYNiYrtwUKS9zzdzbykVR4tHmKWJ3UrJPhmmcEbQGl7RT5EyiqLI+rPT0l3SMH5Lhqb8v837aKNTvl/m/bRUquxGfW+/L72LBpLRiYmJoZL5XWQXG9SHUqyngQQCKzrHQTYVsmKRtnczKpMUo57i/JnnDW89alD3Q8kn4xUDrDrgkLmGGMzzDuxcLHHfdyjnj4oBNdnGLXUjprrK5Yh1zsVLR2g5MYmIkyPyaYeZMPmUqZZ5I2XMoNjlUGwO4lzzVLagSRYeGd8QwTE8ks80bbJIMOqnk1I4bFZj0t5K6g17mQ3nwyGP4xhdmdRxORlGYAcAb9FVD3RH5SbEzYd7hsPBICpH7WBgyyIb8CI/srkXFLoTsjdObU1jPX5DyGZpWfES/7k5zEHeifJx9AUfaSeNLUkrS5Q5wuJCEXzCPOvmMRa46a9w+IVxdGBsbHnB5mB2g9BrNJSzlns0zr4VGD9BSiiioFwUUUUAUUUUAvoPSxwM+cn92lIE6+DY2AmXmHBujbw26mrX3VkjqCCCAQdhB3Ec1Wj3PNLHKcHIxLwrmhJ3vh72AvxKXCnoynjWqmeejPG1+n4XzI+m5daK8Fe1eeacPGDsIBHMdo6qzzXofv8f0Q/wB2tGrOte/+fH9EP92oW9rNOj96I81O+X+b9tFGp3y/zftoqNXYiWt9+X3sTum8ecPh5plF2ihndR0qQRfovWcYGHIgFyxPbMx2l3bazseJJrVVjDdqwBDLICDtBBYAgjmqiawaqNg0MuHZpMOgu8TdtJEg3tE+9go25WubbjstS6LkuhPQ3Qrk+LcjKjsNo4pO7gjk3jChO9YMzGw3ZTmJtzk1IIwIBBuCLgjcQeIr2smcdD23GMsMV0HpKTAyFolLwPtlhUi6t4SEHYDbeuwG3Pv805pKHFYpJcMkijkmWctE0eZsymMEMBmIGfaOffSdFT5j4eEo/pIKzmLoFFFFVmkKKKKAKKKKAKRlxJgePEpfNA2Y2+NEdkqdN12251FLUEV2Lw8kbIKcHFmsYeUOqspBVgGUjcQRcEealKqfubYu+F5E78K7Qj5sdtF6hUearZW9PKyfMSi4tphWda9/8+P6If7taLWda9/8+P6If7tRs7WX6P3ojzU75f5v20UanfL/ADftoqNXYiWt9+X3sW6Duh5JPxinLLfYdoO+msTAMLkDZJv/AJxTgzr3y9Yq0yGPaPjyK0Y3RSyxr0KkjKo6gKc0ho1GZCxVhyjySWKkEZ3Zto89OuSbvT1GsMl1Z9LTJcuOXscUV3yTd6eo0ck3enqNRwy3iXk4orvkm709Ro5Ju9PUaYY4l5OKK75Ju9PUaOSbvT1GmGOJeTiiu+SbvT1Gjkm709RphjiXk4orvkm709Ro5Ju9PUaYHEvJJai4nk8c8fCfD5xzZ4XAPnKy+rWjVlejc0eMwj5WsJijGxsEkjdST0Xy1qPLL3y9YrZU/wBJ4Gtilc8ClZ1r3/z4/oh/u1oPLL3y9YrP9d0LY6MqCR71IuBcX5Xdcca7Z2sjpPeiO9Tvl/m/bRXuqCEcvcEfs+I8te1GrsRLWv8Ael97FuiGzzt+I0FluF2ZiCQONhYE/aOum+KjZoZFjIDssgQsSFDHNa5XaBfiKgdHaAmijGUwq8fKmIBrqud0YKcsaC1lYbFG8VaZC0WrnOM2XZmte3GwsCftFVrE6uSGSQo4AaIxo+ezrePIFIEeYrm7e4k3nub7aH0BJlT9nh8q5ycPnbkbMQQgPJ9yLX7i1xuG+gLRauJXCgs1goFyTuAG+9QmO0bLyUadpPYqCj3VLBGBLuAxIvzg7beWmL6u4gyli0JBgMWbM2dgYlUBgYybBwx7u1jfLe5PUC1OwFr2GY2HSbE2HmB6q8ZwCAbXNyBxNrX+8VVcLq5MsjOy4c3kWQdsTZwJ1MmyIEPaSPiW7W2bYKdataFlgJMnJgZ2YKjFgueOFTb9mg2ujnd8a5JJNcwCeSdDmIIOQlW6CN4pXL0VXk1dCh8qQqTyxQgWyvJIzZ9i7GyHKTv4bqZ47V2Z4mRY8MCzAu3KPmmsHtJJmiZRIGKnaHOzugQLdwC0rIpJAIuDYjmNgdvmYddKW6KrUOg5VLsBCrntlYM3byiOAAydoNmaJxvNw3TalU0E4xMct1Koqi+YZ1IBzADkySGJue3HSDXAybjmVmZVILJYMB8UkXAPmINK2qs6a0fLNyixxxt+8K5ScEQyRmHLtOVg1m2gZWGZRe28SmIjkeCROShZwuVVkvyMhyDawymyXJFrHYKbAfTSqhUMQMzZVvxaxNh1Gu8vQKq+gMFPFFGkkUaKZUZUiuxQEs7mVgihT0AZQdg2WFWqhzc5y9Aot0CuqKHRKcdq38p+6ivcR3Lfyn7jRQDH4RykjLezNtv4x6K9+FPE9b9KKKAPhTxPW/Sj4U8T1v0oooA+FPE9b9K8+FPE9b9K9ooA+FPE9b9KPhTxPW/SiigD4U8T1v0o+FPE9b9KKKbgPhTxPW/Sj4U8T1v0oooDz4U8T1v0o+FPE9b9K9ooDw6T8T1v0r34U8T1v0oooA+FPE9b9KPhTxPW/SiigOJtJXVu1+KfjdB6KKKKA//Z"/>
          <p:cNvSpPr>
            <a:spLocks noChangeAspect="1" noChangeArrowheads="1"/>
          </p:cNvSpPr>
          <p:nvPr/>
        </p:nvSpPr>
        <p:spPr bwMode="auto">
          <a:xfrm>
            <a:off x="15240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8442" name="AutoShape 10" descr="data:image/jpeg;base64,/9j/4AAQSkZJRgABAQAAAQABAAD/2wCEAAkGBxQREBQUExMUFRUVFRgSFxYYFBcaFxwfHRUYGBcVFhgZHSggGRwlJxUVITEhJSstLi4uGiAzODMsNygwLysBCgoKBQUFDgUFDisZExkrKysrKysrKysrKysrKysrKysrKysrKysrKysrKysrKysrKysrKysrKysrKysrKysrK//AABEIAKkAoAMBIgACEQEDEQH/xAAbAAEAAwEBAQEAAAAAAAAAAAAABAUGAgMBB//EAE4QAAIBAwICBgQHCwgKAwAAAAECAwAEERIxBSETIjJBUXEGYXKRFEJSYoGhsSQzVIOSk7KzwcLSBxUWI1OC0dM0Q2NzhJS0w+HwNURF/8QAFAEBAAAAAAAAAAAAAAAAAAAAAP/EABQRAQAAAAAAAAAAAAAAAAAAAAD/2gAMAwEAAhEDEQA/AP3GlKUCqLjNwZZRbISAMSTsDjC56kQI+M+DnwUH5QqbxriPQR5VdcjnREmcamIOAT3KMEk9wBqHwyy6JMFtbsS8j4wXc7tjuHIADuAA7qCZrPia+6j4mqv4e8zFLVVfBKtKxIhUg4IyOcjDn1V8MEipEfo4jD7pdrg94bqxeQiXq49rUfXQeUnHoAxTplZxuiEyOPNUyRX2Pi+rsxXJ/Euv6WKu4IFjUKiqqjZVAAHkBXpQUf8AOL/2Fz+QP2NXkeNAHDR3K/8ADyke9VNaGlBnl40D2Yrk/iJB+kBX1+MY7UVyPxLn9HNaClBSWfFopWKxyguvaTJDj2kbDD6RUvUfE++vXiHDYpwBKitjmpPaU+KMOan1g1TTs9mf61jJbk4ErduLnyEx+Mnz+WPjZ3oLTUfE++mo+J99fKUH3UfE++mo+J99fKUH3UfE++uo2ORzO9cV1HuPMUE+vG8ukijaSRgqINTE9wr1JrNrL8NkWT/68Z1Qj+1Yf68/MHxB382+TQd2ELSSG5mXS7ApGh3iQkHT7bYUtjwUc9NcqpvHZFJW3QlZHBwZGHIxIRso2ZhzJ5DY11xKRpHW2iYq8g1O43jjzgv6mPNVz35PPSavbS2SJFjjUKiAKqjYAbCg6ghVFCooVVGAoAAAGwAGwrulKBSlKBSlKBSlKBXLoGBBAIIwQRkEd4IrqlBm7FTbzG1JymjpLcnfQDh4vWYyU5/JdfAmrOnGuHmZAUIWWNukjY7ZwQVb5rAlT5+qovD74Sg8irqdMkbdpD4N+w7EcxQSqUpQK6j3HmK5rqPceYoKzichu5GgGRBGcTHbpDgHoV+Zggse/IXxqRxC8EMZYqWxhVRcamY8lRRtknAqNongeQCBpVeRpFZHQcmwcMHIwRt38gK9+HWMkk3TTpoEY0wxZBIJHXlcjlqPZAGw1fK5BK4Hw4woWkIaaU65WG2cckX5ijkPfuTViWFUnHp2aaG3DtGsqyuzKcMej6MCJW+KW6QnI54Q48RHPo/bHtQIx8XGo/SWyaDRax4j319zWcPo7afg0P5tf8KD0fthtAg8sj7DQaSlZ9eDQjZCPJ3/AIq+ng8J3U/nJP4qC+zTUPGsre2NlEMzdCgP9pJp/SaoQj4e3NLYy+uO1mkX8oIV+ug22seI99cvMoGSygesisgnDbcjq8MY+cES/psK9IrGIf8A5ZH4q2P79Bfzcdtk7dzAvtTIPtNeH9KbL8Ntf+Yi/iqsW6ijP+hzp7Nozfqg1e6ekFtnSZ0RvkyExN9CyaT9VBaWvG7aU4juIHPgkqMfqNc8S4Qk5D5aORRhZYyA4Hgcghl+awIqPNaRSjrRxuPWqt9oqL/Myp94eSA93Rt1PpjbKEfR7qDuwuHEkkExUyRhWDKpUOjZ0uFJOCCGUgHcDbIqfWb4vxF4mie4VRJDqIlQERyxkDp0wclHAUSaCTno+RODjSUCuo9x5iua6j3HmKCfSlKCJxLh6TpocHfUrA4ZWGzo3cwqr4ZM/XjlIMkTaGYDGoEZSTHdqG42yG8Kv6z7f/ITY/BrfV59Jc6fqz9VBPpXlc3KRqWkdUUbszBR7zyr1BoFVzdJcytFG5jjjIEsq41lsZ6KLOQCBjU2OWcDnkqu71ncwW+Gmx1mxlIgdmk+d4JnJx4ZNeDxjlaQMwij+/y6v6xmPMxhh8dslnYYxkAb9UJImsLNsaoVl3xnpJz6yOcjedey+kaMerDct6zAyfrdNc2lokS6Y0VB4KoHvxvXtQcjjp/Brj3Rf5lfP6RxjtxXKev4PIw98YYV3SgkWPGbeckRTRuw3UONQ9pd1+kVLljDDDAMD3EAj3GqS7so5fvkaPjbUoJHkdxUdLWaHnbzHHfFMS8Z9l+2h9eSPm0E+b0bgOSimFjz1wnoznxwOqfIgioiXEkDiO4wQx0xzgYVz3JINkk+pu7G1TeG8bWR+ikUxTYz0bfGA3aJtpAO/HMcsgZFT7u1SVGjkUMrDBB/95H10FXxKxWeJo25BhyI3U/FYZ7wcGqf0GvWktBHJylt3a1kHPkU5DfngrpIzuCDVhw6Vo3a2lYs6DUjnGZY84DnHIuvJWx3lTgahVTZ/wBRxeZNlu4EnHhrjJR8esqVz7K0GnrqPceYrmuo9x5ign0pSg5dwoJJAAGSScAAbknurPcEJkD3BBBuGEgBGCEAxECNx1etjuLGrXjdibi3kiBA1rp5glTz5qwBBKnY89iarjHeMNIjgjJ3cyM4HrCBVLeRIoOJEEt9ChAKxxSTsCMjUSscWfoM/uqi4VODaWkTSPHHFbCS4ZGwwVV6NIyQCwLsGxpwx6MgVsOFcLWAMdTO741yOQXbGcZwAABk4UAAZPKoq+jcKW8kMWU6RjIXzqYPr1q3W3CnGF2wMUFbbrKyaIVFnDz5BQbg57yTlYye/IZvI1PtLVYkCIMKPWSfEkk8yTuSeZqLBflXEVwoil7t+jk8WiY7+tT1h5czYUClKUClKUClKUEe9s0mXS478ggkMp7mVhzUjxFenB+IOH6Cc5kA1RyYAEqjc4HIOuRqA8QRy5D0qLxG1MidQhZFOuNjsrjYnxU7Ed4JoJvHeHtKgaPAmiOuInkM4wUY47LDIP0Huqg4nYSa47yVQjQuscaBgSqSOqzNIw5EnCchyAXfma0/Cr4TwpIAV1DrKd1YHDIfWCCPory9ILMzWk8Q7TxOq+1pOk+/FB8rqPceYqNYXQmijlG0iLIPJlDD7akx7jzFBPpSlBB4zf8AQQlwupsqirnALMwVcnBwMkZNVnS3m/TW+fk9A+ny1dLn6cfRV3d2yyo0bjUrDBH/AJHMH1is9cCWz++FpoB/rcf1kY8ZgO2vzwMjvG7UFjw3jWt+imTopsZC5yjgbmJ+WrHeORHhjnUX0rh6VraPW6apWbKMVbqwuQQR4EqefLxr7d2qTphuYOGUg4IPc6MOYPgRVWkkzXkEc2W6KGdhNjAfLQquccg46+QOWxG+AF1wyQXULRXCo7xt0cgK9UkAFZADsGBB9XMd1Qeh+D3SwozPG8by6WYsYtLIBhjz0PrbAY8ihxyyB1cWL9KZIpjCXQRyYRWJCsWQjVkKw1OMkHk23KvaysVizp1Fm5u7MWdj4sx38th3AUEmlKUClKUClKUClKUEfgMmi4uYe7qXK/jNSuB5NET/AHxV9WcQ6eIQfPgnQ/Q8DL7uv760dBm/RtQtuIxtE8kI8kkZV+oCrWPceYqu4dkS3S+E+R5NGj/aTVjHuPMUE+lKUChpSgzNtF8HuHtx97KieEfJBbTJGPAKdJHqfA2qwqHIekvpW+LFEsA9piZJB9AEP11MoFKUoFKUoFKUoFKUoFKUoIJ/0+1H+zuG/Uj94VpKztj1+If7m15/jpRj/pTWioM+Orf3A7nhglHmGmRv0Y/fVjHuPMVX8U6vELc/Lt7hT/dkt2X7X99WEe48xQT6UpQKjcSvVgheVskIpbA3Pgo8STgD1mpNUnpM2fg6dz3C5/uI8g+tBQePC7do4gHIMjZkkI2Lscvj1AnA9QFS6UoFKUoFKUoFKUoFKUoFKVTekF6uh4tRGVzMy5Jjj2Y8tnbsoNyTkbGg+2PG4LaF7qZj90M0qBUZ3MSDSjBVGdOOtn5/ia11YnhtkZpwjIFICSzgdmNFObazUjlywWIHLqnPaFa29v44QDLIqAnA1EDJ3wPGgq+NL912h9U6+9FP7lTo9x5ioXGJlaSzdSGDSthgcgg28pyD37Cpse48xQT6UpQKqfSO1Z4leNdTwuJlUbtgEMg7slWYDPfiralBR2lykqB0bUrDIP7CDzBGxB5ivaubrgCs7SRSyQM/N+j0FWPyijqwDfOGCe/OBjy/mKb8Ml/NQ/wUHvSvFeAyd95P9CW4/wC0a6/o2h7c90349k/VaaD0xXjJdIvadB5sB9prtPRe1G8Rf/eSSS/rGapMHBLZOxbwr5RIPsFBVPxq3G88X5xf8a5/n22/CIvyxWiFug2RfyRUXid7FABqXUzHSkarqdz4Kv7TyHeRQQba8jk7EiP7LA/Ya96reIWplCma2s49RCoJWzJk7KGRQFb2WPnVdLcTWLqJ0c27EL0nSGZYyeQJkYCQLnGdYOM9rlig0dUPELPom1BmkLy64rfqhWlI6pdgNTKuCefJQCcHAxfVD4GonuZZsgrCTbRjlybkZn8ydC+rQflUFpwbh3QRaSdTsS8j4xqc9psdw7gO4ADuqp4e3TyvcnmCTFB4CNTgsvtsCc94CeFXHGpmS2mde0sUjL5hCRUDhUSpbwqvZWJFXyCACgo2Oi5WAdmO5jmTwCzQ3AKDyaOQ+TCtRHuPMVmrhfuyQ+Etp+jMP3jWlj3HmKCfSlKBSlKBSlKBSlKBSlKBWe9Hz0pmvGBZnZ44hviKNiqhPDWVLnxyoPZGNDVB6FjRbGA8mt5JICO/AcsjH2lZG+mgwXp16UTSmw1cNvI9F/DINax9chXxGmHPWOeWfA1v+BcYe86RJrGe3UKBidU0uGyCoCsc7cwfGo/pdYR3LWwNzFEba6juiGIJYKGGjGoac6t+flWjRwwBBBB5gg5B8jQY21u/gkd3G5LCzy6ZbLGIx64wSeZIwyZPPq1kv5FLlbWwnvbu5x8MnLKrNnJUkMyIBkyMxYEKDkKtSf5Qrj7k4vOnZforQHuPR5DsMfOkZf7pqu/kaEgsUlhsBPLl4/hElxGAo1dhQctGu2Qq89+fKg/Qx6RTzfeOHTuhHbmaOBSD4I5L481FUX8n/pH0zz2TqFks9KLiQSBo+YU6x2iuApPl35q8bgl3dcry4EcZ3gtSyg+Iec4kYeyE3Oc1+cX90lj6WQxxqscTwR2+hRhQCh0gActwvvoNtxJsXU3tcPb3zTJ+7Wpj3HnWZ40v3RJ647JvyL2T/NrTJ2h50E+lKUClKUClKUClKUClKUCqniHDnEvT25VZdIR1bIjlUdkOQCVZcnDgHGSMEVbUoMNxP0csLuVpbzhs3TNgMSsj5wMDDQsVx7j6qt7aKVolgtomtIEURiRyOkCjkBCmWI9pyCPknu0VKCrm9HbZ7b4M0KmHAXQScYBzzOck9+dzX3gPALexjaO2iWJGbpCoJILYC55k9yj3VZ0oFUfEPRCynuVuZbdXnUoyyEtkFDlDyOOWKvKUESfhsTtqZATgLnJ2DhwN/FQakCIeFd0oP//Z"/>
          <p:cNvSpPr>
            <a:spLocks noChangeAspect="1" noChangeArrowheads="1"/>
          </p:cNvSpPr>
          <p:nvPr/>
        </p:nvSpPr>
        <p:spPr bwMode="auto">
          <a:xfrm>
            <a:off x="15240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8444" name="AutoShape 12" descr="data:image/jpeg;base64,/9j/4AAQSkZJRgABAQAAAQABAAD/2wCEAAkGBxQREBQUExMUFRUVFRgSFxYYFBcaFxwfHRUYGBcVFhgZHSggGRwlJxUVITEhJSstLi4uGiAzODMsNygwLysBCgoKBQUFDgUFDisZExkrKysrKysrKysrKysrKysrKysrKysrKysrKysrKysrKysrKysrKysrKysrKysrKysrK//AABEIAKkAoAMBIgACEQEDEQH/xAAbAAEAAwEBAQEAAAAAAAAAAAAABAUGAgMBB//EAE4QAAIBAwICBgQHCwgKAwAAAAECAwAEERIxBSETIjJBUXEGYXKRFEJSYoGhsSQzVIOSk7KzwcLSBxUWI1OC0dM0Q2NzhJS0w+HwNURF/8QAFAEBAAAAAAAAAAAAAAAAAAAAAP/EABQRAQAAAAAAAAAAAAAAAAAAAAD/2gAMAwEAAhEDEQA/AP3GlKUCqLjNwZZRbISAMSTsDjC56kQI+M+DnwUH5QqbxriPQR5VdcjnREmcamIOAT3KMEk9wBqHwyy6JMFtbsS8j4wXc7tjuHIADuAA7qCZrPia+6j4mqv4e8zFLVVfBKtKxIhUg4IyOcjDn1V8MEipEfo4jD7pdrg94bqxeQiXq49rUfXQeUnHoAxTplZxuiEyOPNUyRX2Pi+rsxXJ/Euv6WKu4IFjUKiqqjZVAAHkBXpQUf8AOL/2Fz+QP2NXkeNAHDR3K/8ADyke9VNaGlBnl40D2Yrk/iJB+kBX1+MY7UVyPxLn9HNaClBSWfFopWKxyguvaTJDj2kbDD6RUvUfE++vXiHDYpwBKitjmpPaU+KMOan1g1TTs9mf61jJbk4ErduLnyEx+Mnz+WPjZ3oLTUfE++mo+J99fKUH3UfE++mo+J99fKUH3UfE++uo2ORzO9cV1HuPMUE+vG8ukijaSRgqINTE9wr1JrNrL8NkWT/68Z1Qj+1Yf68/MHxB382+TQd2ELSSG5mXS7ApGh3iQkHT7bYUtjwUc9NcqpvHZFJW3QlZHBwZGHIxIRso2ZhzJ5DY11xKRpHW2iYq8g1O43jjzgv6mPNVz35PPSavbS2SJFjjUKiAKqjYAbCg6ghVFCooVVGAoAAAGwAGwrulKBSlKBSlKBSlKBXLoGBBAIIwQRkEd4IrqlBm7FTbzG1JymjpLcnfQDh4vWYyU5/JdfAmrOnGuHmZAUIWWNukjY7ZwQVb5rAlT5+qovD74Sg8irqdMkbdpD4N+w7EcxQSqUpQK6j3HmK5rqPceYoKzichu5GgGRBGcTHbpDgHoV+Zggse/IXxqRxC8EMZYqWxhVRcamY8lRRtknAqNongeQCBpVeRpFZHQcmwcMHIwRt38gK9+HWMkk3TTpoEY0wxZBIJHXlcjlqPZAGw1fK5BK4Hw4woWkIaaU65WG2cckX5ijkPfuTViWFUnHp2aaG3DtGsqyuzKcMej6MCJW+KW6QnI54Q48RHPo/bHtQIx8XGo/SWyaDRax4j319zWcPo7afg0P5tf8KD0fthtAg8sj7DQaSlZ9eDQjZCPJ3/AIq+ng8J3U/nJP4qC+zTUPGsre2NlEMzdCgP9pJp/SaoQj4e3NLYy+uO1mkX8oIV+ug22seI99cvMoGSygesisgnDbcjq8MY+cES/psK9IrGIf8A5ZH4q2P79Bfzcdtk7dzAvtTIPtNeH9KbL8Ntf+Yi/iqsW6ijP+hzp7Nozfqg1e6ekFtnSZ0RvkyExN9CyaT9VBaWvG7aU4juIHPgkqMfqNc8S4Qk5D5aORRhZYyA4Hgcghl+awIqPNaRSjrRxuPWqt9oqL/Myp94eSA93Rt1PpjbKEfR7qDuwuHEkkExUyRhWDKpUOjZ0uFJOCCGUgHcDbIqfWb4vxF4mie4VRJDqIlQERyxkDp0wclHAUSaCTno+RODjSUCuo9x5iua6j3HmKCfSlKCJxLh6TpocHfUrA4ZWGzo3cwqr4ZM/XjlIMkTaGYDGoEZSTHdqG42yG8Kv6z7f/ITY/BrfV59Jc6fqz9VBPpXlc3KRqWkdUUbszBR7zyr1BoFVzdJcytFG5jjjIEsq41lsZ6KLOQCBjU2OWcDnkqu71ncwW+Gmx1mxlIgdmk+d4JnJx4ZNeDxjlaQMwij+/y6v6xmPMxhh8dslnYYxkAb9UJImsLNsaoVl3xnpJz6yOcjedey+kaMerDct6zAyfrdNc2lokS6Y0VB4KoHvxvXtQcjjp/Brj3Rf5lfP6RxjtxXKev4PIw98YYV3SgkWPGbeckRTRuw3UONQ9pd1+kVLljDDDAMD3EAj3GqS7so5fvkaPjbUoJHkdxUdLWaHnbzHHfFMS8Z9l+2h9eSPm0E+b0bgOSimFjz1wnoznxwOqfIgioiXEkDiO4wQx0xzgYVz3JINkk+pu7G1TeG8bWR+ikUxTYz0bfGA3aJtpAO/HMcsgZFT7u1SVGjkUMrDBB/95H10FXxKxWeJo25BhyI3U/FYZ7wcGqf0GvWktBHJylt3a1kHPkU5DfngrpIzuCDVhw6Vo3a2lYs6DUjnGZY84DnHIuvJWx3lTgahVTZ/wBRxeZNlu4EnHhrjJR8esqVz7K0GnrqPceYrmuo9x5ign0pSg5dwoJJAAGSScAAbknurPcEJkD3BBBuGEgBGCEAxECNx1etjuLGrXjdibi3kiBA1rp5glTz5qwBBKnY89iarjHeMNIjgjJ3cyM4HrCBVLeRIoOJEEt9ChAKxxSTsCMjUSscWfoM/uqi4VODaWkTSPHHFbCS4ZGwwVV6NIyQCwLsGxpwx6MgVsOFcLWAMdTO741yOQXbGcZwAABk4UAAZPKoq+jcKW8kMWU6RjIXzqYPr1q3W3CnGF2wMUFbbrKyaIVFnDz5BQbg57yTlYye/IZvI1PtLVYkCIMKPWSfEkk8yTuSeZqLBflXEVwoil7t+jk8WiY7+tT1h5czYUClKUClKUClKUEe9s0mXS478ggkMp7mVhzUjxFenB+IOH6Cc5kA1RyYAEqjc4HIOuRqA8QRy5D0qLxG1MidQhZFOuNjsrjYnxU7Ed4JoJvHeHtKgaPAmiOuInkM4wUY47LDIP0Huqg4nYSa47yVQjQuscaBgSqSOqzNIw5EnCchyAXfma0/Cr4TwpIAV1DrKd1YHDIfWCCPory9ILMzWk8Q7TxOq+1pOk+/FB8rqPceYqNYXQmijlG0iLIPJlDD7akx7jzFBPpSlBB4zf8AQQlwupsqirnALMwVcnBwMkZNVnS3m/TW+fk9A+ny1dLn6cfRV3d2yyo0bjUrDBH/AJHMH1is9cCWz++FpoB/rcf1kY8ZgO2vzwMjvG7UFjw3jWt+imTopsZC5yjgbmJ+WrHeORHhjnUX0rh6VraPW6apWbKMVbqwuQQR4EqefLxr7d2qTphuYOGUg4IPc6MOYPgRVWkkzXkEc2W6KGdhNjAfLQquccg46+QOWxG+AF1wyQXULRXCo7xt0cgK9UkAFZADsGBB9XMd1Qeh+D3SwozPG8by6WYsYtLIBhjz0PrbAY8ihxyyB1cWL9KZIpjCXQRyYRWJCsWQjVkKw1OMkHk23KvaysVizp1Fm5u7MWdj4sx38th3AUEmlKUClKUClKUClKUEfgMmi4uYe7qXK/jNSuB5NET/AHxV9WcQ6eIQfPgnQ/Q8DL7uv760dBm/RtQtuIxtE8kI8kkZV+oCrWPceYqu4dkS3S+E+R5NGj/aTVjHuPMUE+lKUChpSgzNtF8HuHtx97KieEfJBbTJGPAKdJHqfA2qwqHIekvpW+LFEsA9piZJB9AEP11MoFKUoFKUoFKUoFKUoFKUoIJ/0+1H+zuG/Uj94VpKztj1+If7m15/jpRj/pTWioM+Orf3A7nhglHmGmRv0Y/fVjHuPMVX8U6vELc/Lt7hT/dkt2X7X99WEe48xQT6UpQKjcSvVgheVskIpbA3Pgo8STgD1mpNUnpM2fg6dz3C5/uI8g+tBQePC7do4gHIMjZkkI2Lscvj1AnA9QFS6UoFKUoFKUoFKUoFKUoFKVTekF6uh4tRGVzMy5Jjj2Y8tnbsoNyTkbGg+2PG4LaF7qZj90M0qBUZ3MSDSjBVGdOOtn5/ia11YnhtkZpwjIFICSzgdmNFObazUjlywWIHLqnPaFa29v44QDLIqAnA1EDJ3wPGgq+NL912h9U6+9FP7lTo9x5ioXGJlaSzdSGDSthgcgg28pyD37Cpse48xQT6UpQKqfSO1Z4leNdTwuJlUbtgEMg7slWYDPfiralBR2lykqB0bUrDIP7CDzBGxB5ivaubrgCs7SRSyQM/N+j0FWPyijqwDfOGCe/OBjy/mKb8Ml/NQ/wUHvSvFeAyd95P9CW4/wC0a6/o2h7c90349k/VaaD0xXjJdIvadB5sB9prtPRe1G8Rf/eSSS/rGapMHBLZOxbwr5RIPsFBVPxq3G88X5xf8a5/n22/CIvyxWiFug2RfyRUXid7FABqXUzHSkarqdz4Kv7TyHeRQQba8jk7EiP7LA/Ya96reIWplCma2s49RCoJWzJk7KGRQFb2WPnVdLcTWLqJ0c27EL0nSGZYyeQJkYCQLnGdYOM9rlig0dUPELPom1BmkLy64rfqhWlI6pdgNTKuCefJQCcHAxfVD4GonuZZsgrCTbRjlybkZn8ydC+rQflUFpwbh3QRaSdTsS8j4xqc9psdw7gO4ADuqp4e3TyvcnmCTFB4CNTgsvtsCc94CeFXHGpmS2mde0sUjL5hCRUDhUSpbwqvZWJFXyCACgo2Oi5WAdmO5jmTwCzQ3AKDyaOQ+TCtRHuPMVmrhfuyQ+Etp+jMP3jWlj3HmKCfSlKBSlKBSlKBSlKBSlKBWe9Hz0pmvGBZnZ44hviKNiqhPDWVLnxyoPZGNDVB6FjRbGA8mt5JICO/AcsjH2lZG+mgwXp16UTSmw1cNvI9F/DINax9chXxGmHPWOeWfA1v+BcYe86RJrGe3UKBidU0uGyCoCsc7cwfGo/pdYR3LWwNzFEba6juiGIJYKGGjGoac6t+flWjRwwBBBB5gg5B8jQY21u/gkd3G5LCzy6ZbLGIx64wSeZIwyZPPq1kv5FLlbWwnvbu5x8MnLKrNnJUkMyIBkyMxYEKDkKtSf5Qrj7k4vOnZforQHuPR5DsMfOkZf7pqu/kaEgsUlhsBPLl4/hElxGAo1dhQctGu2Qq89+fKg/Qx6RTzfeOHTuhHbmaOBSD4I5L481FUX8n/pH0zz2TqFks9KLiQSBo+YU6x2iuApPl35q8bgl3dcry4EcZ3gtSyg+Iec4kYeyE3Oc1+cX90lj6WQxxqscTwR2+hRhQCh0gActwvvoNtxJsXU3tcPb3zTJ+7Wpj3HnWZ40v3RJ647JvyL2T/NrTJ2h50E+lKUClKUClKUClKUClKUCqniHDnEvT25VZdIR1bIjlUdkOQCVZcnDgHGSMEVbUoMNxP0csLuVpbzhs3TNgMSsj5wMDDQsVx7j6qt7aKVolgtomtIEURiRyOkCjkBCmWI9pyCPknu0VKCrm9HbZ7b4M0KmHAXQScYBzzOck9+dzX3gPALexjaO2iWJGbpCoJILYC55k9yj3VZ0oFUfEPRCynuVuZbdXnUoyyEtkFDlDyOOWKvKUESfhsTtqZATgLnJ2DhwN/FQakCIeFd0oP//Z"/>
          <p:cNvSpPr>
            <a:spLocks noChangeAspect="1" noChangeArrowheads="1"/>
          </p:cNvSpPr>
          <p:nvPr/>
        </p:nvSpPr>
        <p:spPr bwMode="auto">
          <a:xfrm>
            <a:off x="15240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18446" name="Picture 14" descr="http://web.udl.cat/usuaris/m0163949/engcon12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13681" y="2258119"/>
            <a:ext cx="4347863" cy="4140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487612" y="723810"/>
            <a:ext cx="70042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Palato-Alveolar / </a:t>
            </a:r>
            <a:r>
              <a:rPr lang="en-IN" sz="3600" b="1" dirty="0">
                <a:solidFill>
                  <a:srgbClr val="C00000"/>
                </a:solidFill>
                <a:latin typeface="Times New Roman"/>
                <a:cs typeface="Times New Roman"/>
              </a:rPr>
              <a:t>ʧ,  ʃ , ʒ, ,ʤ / </a:t>
            </a:r>
          </a:p>
          <a:p>
            <a:pPr algn="ctr"/>
            <a:r>
              <a:rPr lang="en-IN" sz="3600" b="1" dirty="0">
                <a:latin typeface="Times New Roman"/>
                <a:cs typeface="Times New Roman"/>
              </a:rPr>
              <a:t>(As in </a:t>
            </a:r>
            <a:r>
              <a:rPr lang="en-IN" sz="3600" b="1" dirty="0">
                <a:solidFill>
                  <a:srgbClr val="C00000"/>
                </a:solidFill>
                <a:latin typeface="Times New Roman"/>
                <a:cs typeface="Times New Roman"/>
              </a:rPr>
              <a:t>Ch</a:t>
            </a:r>
            <a:r>
              <a:rPr lang="en-IN" sz="3600" b="1" dirty="0">
                <a:latin typeface="Times New Roman"/>
                <a:cs typeface="Times New Roman"/>
              </a:rPr>
              <a:t>air</a:t>
            </a:r>
            <a:r>
              <a:rPr lang="en-IN" sz="3600" b="1" dirty="0">
                <a:solidFill>
                  <a:srgbClr val="C00000"/>
                </a:solidFill>
                <a:latin typeface="Times New Roman"/>
                <a:cs typeface="Times New Roman"/>
              </a:rPr>
              <a:t>, Sh</a:t>
            </a:r>
            <a:r>
              <a:rPr lang="en-IN" sz="3600" b="1" dirty="0">
                <a:latin typeface="Times New Roman"/>
                <a:cs typeface="Times New Roman"/>
              </a:rPr>
              <a:t>ine</a:t>
            </a:r>
            <a:r>
              <a:rPr lang="en-IN" sz="3600" b="1" dirty="0">
                <a:solidFill>
                  <a:srgbClr val="C00000"/>
                </a:solidFill>
                <a:latin typeface="Times New Roman"/>
                <a:cs typeface="Times New Roman"/>
              </a:rPr>
              <a:t>, </a:t>
            </a:r>
            <a:r>
              <a:rPr lang="en-IN" sz="3600" b="1" dirty="0">
                <a:latin typeface="Times New Roman"/>
                <a:cs typeface="Times New Roman"/>
              </a:rPr>
              <a:t>Plea</a:t>
            </a:r>
            <a:r>
              <a:rPr lang="en-IN" sz="3600" b="1" dirty="0">
                <a:solidFill>
                  <a:srgbClr val="C00000"/>
                </a:solidFill>
                <a:latin typeface="Times New Roman"/>
                <a:cs typeface="Times New Roman"/>
              </a:rPr>
              <a:t>su</a:t>
            </a:r>
            <a:r>
              <a:rPr lang="en-IN" sz="3600" b="1" dirty="0">
                <a:latin typeface="Times New Roman"/>
                <a:cs typeface="Times New Roman"/>
              </a:rPr>
              <a:t>re</a:t>
            </a:r>
            <a:r>
              <a:rPr lang="en-IN" sz="3600" b="1" dirty="0">
                <a:solidFill>
                  <a:srgbClr val="C00000"/>
                </a:solidFill>
                <a:latin typeface="Times New Roman"/>
                <a:cs typeface="Times New Roman"/>
              </a:rPr>
              <a:t>, J</a:t>
            </a:r>
            <a:r>
              <a:rPr lang="en-IN" sz="3600" b="1" dirty="0">
                <a:latin typeface="Times New Roman"/>
                <a:cs typeface="Times New Roman"/>
              </a:rPr>
              <a:t>ob)</a:t>
            </a:r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242" name="AutoShape 2" descr="data:image/jpeg;base64,/9j/4AAQSkZJRgABAQAAAQABAAD/2wCEAAkGBxQSEhQUEhMSFhQUFBcVFBcXFBYYFRQVFxcWGBcXFRUYHSggGBolHRUXIjMhJSkrLjAuFx8zODMsNygtLiwBCgoKDg0OGxAQGzQkHyQ0NCwsLCwvLCwsLCwsLy0sLCwsLCwsLCwsLCwvLCwsLCwsLCwsLCwsLCwsLCwsLCwsLP/AABEIANUAmAMBIgACEQEDEQH/xAAbAAABBQEBAAAAAAAAAAAAAAAAAwQFBgcCAf/EAEsQAAIBAgIFBAsNBwQCAwAAAAECAwARBBIFBiExQRNRYZEWIjJSU2JxgZKi0QcUFUJDc3STobGy0uEjJDVygrPBFzM0w8LxVGTw/8QAGgEBAAMBAQEAAAAAAAAAAAAAAAIDBAEFBv/EAC8RAAICAQIFAgQFBQAAAAAAAAABAgMRBEESEyEyUTEzYZGh8AUVIiOxFEJScYH/2gAMAwEAAhEDEQA/ANiCkndcnOdrsNzW4eWozT2mFwhiDxs3LMyrlkbZlUsSb22VLwd0PJJ+MVSfdEmzYvCIPiRTyt/UY0T/AM6jN4WS2iCnYoskeyyPwUn1lHZZH4KT6yqnRWXnSPZ/L6fH1LZ2WR+Ck+so7LI/BSfWVU68dwASSAALkncBzk050h+X0ePqW3ssj8FJ9ZR2WR+Ck+sqqaLwk+LscNFdD8tISkXlXZmkHk2dNOzorBRG2N0kJH4xQtyYHRljLSHzt5qtTsZjsjpIdEm38Cdl1xhUXZGUc5lsPtNMv9R8He2YE8wmBPUDSGG0loiI3iwbu3fHCuSenPKNtSSa9wr3ODxQHQkQ/wDOp58socU+2t/Ub/6hYbvZPSf2Vz/qPg72LAHmMwB6iafR+6DD8fD4tBz8mrfYjE/ZUxozTmExl1ikjdgO2RhaRf5o22jqrv8ApkHiPdD+SFi1xhYXVGYc4luPsNd9lkfgpPrKksdqhgpjd8LDm75VCMOkMljeobFe59Y/u+KljHBZFEyjzkhvWqLU9mWQnp33Ra/6L9lkfgpPrKOyyPwUn1lREmp2OXc+El+siJ/GBTKfRGNjF3wjG2/kpEfqBsT1VBu1GiMdE9/5LJ2WR+Ck+spqmvMRmaHkJgVQPflBlIJts23vVYwuJWQZlPEggghlI3qynarDmNMUH7430Zf7hqKtluXy0VPRrc03Rml1xAkCo65EvcuTvv00VEanfL/Nj/NFX1ybjlnl6quNdrjH0LdB3Q8kn4xWaaYxnL43ESg3VcuHjPC0RYuR/WzD+mrVrnpGSDDExHK7sYg/g+UlVS3lF9nTVLw0CxqqKLBRYc/n6fbVd8sLBr/DquKfH4FKKj9PY9oIXdFzOB2i853m/QACfNTmKZnKpHFJLIUDlI1vlB4sSbKL7Np4Gs/C2erK2MW036HWJxAjXM264AA2lmJsFUcWJ2ACupIFhYHExifFEB4sJf8AY4dfiyYptuZ7gm1uFgNl6msFoc4SOTH40LnhRmggHbBGIspLbmlYkLs2C+ziagcJEwBaQ3lkJeVu+dt/mGwDoAq3HLWdzE5vVT4YvEV9RTHtLif+VK0g8Et0gA5uTB7YfzE15h4FjGVFVRzKAB9lKUVU5N+pthVCCxFBRRRUSwKRxOESSxYbVN1YGzoedXG1T5KWorucHGlJYZMav62yYdlixjZ4TsTEHuozwWe2wr4/kuONaEpvWSOoIIIBB2EHcR0irFqBpgo3vKQk2UvhmO8xr3URPEpcW8XyVprtz0Z42s0nL/XD0L1RQK9q884oHug6LEUkWKjFs7iGcDcwYHk3POwYBb8zdFUuGcNjpFG9MOt/O5I+ytC91CbLhEuGK++IixClsoUl7kDbtKgeeqSNGtBLCZFKyzYZppAd6l5rhT/Kth5qosj6s9PR2vEYfEt2p3y/zY/zRRqd8v8AN+2ipVdiM+t9+X3sWPHaPTERtDKLpIkim2wjt1sQeBB2g1nekdHYjCHLNHJIg7meKNnDjhyiICUbn4dPCtPg7oeST8Yqtawa58nI0OFjEsqG0jMxEMR71iNrPxyjzkVKcYtdSGmsshL9vfYruitXZcUmIlaN0UYaWPDLIpVpJZI2UyZG2qADlF9vbN0VKe5uyQl4JrpjnRJpUI7iO2WONW3HKBcgcXpvh9dcZGbzRQSp8YQh0kA51DswfybKhtP6SBx7YzDnNkTDYlLA3dAJElS2+5VWW3A1FOKXQsthdKbU+mevyLf7pR/d4R8U4qLN5iSvrAVU60dhh8fhiLrLBKN6n7iNqsD5wRVH03qxiMIjSI5xEC7WBX94ROJ7XZLYdANhxNRtg5dUW6HUwrzGW4wormJwwDKQQQCCNxBGwiuqyntZyFFFFAFFFFAFIYtmXLLH/uQsJY+krvW/Myll89L0V1PDyRnFSi4vc1PRuNWeKOZDdJUV1PQwBH305qoe5piP3eSH/wCPM6L0RueUQeQB7earfW9PKPmJx4ZNM8rOtev4hH9EP92tGrOdev4hH9E/7ahZ2sv0fvRHup3y/wA37aKNTvl/m/bRXKuxEtb78vvYm9PYx4cNPLGLvHBO67L9sDcbKzrAwBI1VTcWvmvcuTtLE8SSSb9NatEoJAIuCJAQdxGcVR9YtUDhUabB5jEgzPhz2wCDaTAd4IG3Ibg22WpbByXQlor41SfFvuRFR+H0dkxDyq3augGXmcMxJHNe/XT6KQMoZSCGAIPODuNdVkyz3HFSwxfQelXwUrOiGSGXbNGpAZXGwSx32EkbCONgfLOYzX1iCIcJJmtsMroiDyhSWPkt56rlFWRtaWDLZoa5y4hDAwFEVSQSL3sLC5JJyjgNuyl6KKqzk1pJLCCiiih0KKKKAKKKKAmNQJ8uNnj8Lh0kHljco32SJ1VodZfq22XSOGbv0ni61WT74q1CttT/AEo+e1scXM9rOdev4hH9E/7a0as516/iEf0T/trtvazmj96I91O+X+b9tFGp3y/zftoqNXYiWt9+X3sW7D90PJJ+MU6IpnHIARcgbJN5t8cc9LnFJ36+kKtMhkGj48gdBujmmjXoVZXCjqApzXGjcJKUzGKUF3eQgxsCM7s20EbDtp17zk8HJ6DeysMk8s+kpnFVrL2EKKX95yeDf0G9lHvOTwcnoN7Kjwss5kPIhRS/vOTwcnoN7KPecng5PQb2UwxzIeRCil/ecng5PQb2Ue85PByeg3sphjmQ8iFFL+85PByeg3so95yeDf0G9lMMcyHlCFFL+85PByeg3so95yeDf0G9lMMcyHkTwDWxeCP/ANkA+Ro5B/kVrNZQMJIJcO3JyWXERMTkawGbaTs2AA761H3ynfr6QrXT2nifiDTtyvAtWc69fxCP6J/21oHvlO/X0hVD1ygeTHIyIzKMLlzKpK5uVva42XtUrO1lWkaV0Wxzqd8v837aKU1TgZeXzKy3j2XUi+/norlXaiWtadzwWyE7PO34jXXKDZtG3YNu/wAlMtJQs+HmRRdmSVVB3EnMAN4++obF6tyPye2FckvK5VzBUPKROMlgCdkbCxsLtexqwzYLAcbGELlwFALEngFvc238DSwcc466q2I1WdnYloyCkqC+bdIhAVltYgMc1zc8Oan8GhXDswcR3zWaJV5Q52VrNyilbLaw2HZzV04S8uIVe6YDaq+diFUEcLkjrrtnA3kdfPVdGrj8s8jMhDEX33cCWOQZlACg2QrsG296MZq4zooZlZg7E3aRBlsFj2xkElVA8tydm+uAn5cQq72A7ZV87EKoPNckV1yo74b7b+PNUD2PtdrNGLsCGyku37VZf2l99sthtP8AiudB6uGFrycmw5QyKBmOVjFClxm43iLbALZtm6u4BN+/UzmPN2yqGIsbAEkC7Wtc2Oy9+ilEmB3HeL7dhtzkHaKjcRoZXn5UrGe2Qm6glsscqC54/wC4PRpj2PuA4HIEslhIyEyL+zWPIDwTtb327z2vGgJ04tL5cwvYGw27CcoOzhfjSrOBvI5t/GqzgNWCihW5IjMxPdEhTiTOEDNtIsxFyd4BpTF6uNIEzsrsC2YlpEBvlCMOTI2qqAW6TtHHgJyXGorZWJByFz2rZQq7yz2yr5ztseavcNilkQOubKdozKyG3OVcAgeUdO6ovTEUl3CRO+fDNGCpSwYmwvnYHje+3caforZGRkuAigWsSxy9sLNs4cdlNjoqcWuZVubvfLYMVOUXILgZQbcCdu3mpe9VzQOj3hWJOTcKskj5mEKvYxkXmERCl2ZjtUbQNtjVioyJ7eiiih0TxHcN/KfuNFeYnuG/lP3GigOljYd7vPE8ST/mvcr+L1ml6KAQyv4vWaMr+L1ml6KAQyt4vWaMreL1ml6KAQyt4vWaMreL1ml6KAQyt4vWaMjeL1ml6KAQyN4vWaMreL1ml6KAQyN4vWaMr+L1ml6KAQyN4vWaMjeL1ml6KAQyN4vWaMjeL1ml6KAbSRMQR2u0EbzxopzRQDFQT3xJzHu2GwNb/NR+mtLpheTEgkvKzKuVydqgsb3IsLCpODuh5JPxiqX7ost8VhIx8WOeRui5jRfvfqqMnhZLaYcdij5JXsph72b0j+ajsph72b0j+aqaK9rNzpHsfl1PxLj2Uw97N6R/NR2Uw97N6R/NVNoJtvpzpD8vpLl2Uw97N6R/NR2Uw97N6R/NVLwEc2JNsLC0ovYyE5IFPTIe6/oDVPRamEC+LxgQd5DljHnkkux81qsi7GZLa9JDplt/AlTrXCN4mH9R/NTd9ecIN7sPLKPzUtgNVtGDcsMrc8kpmPU7EDzCp+HRMCdxBCPJGo/xViUt2ZJSq2i/mVfs+wXhD9aPzV2mvOEbc7HySj81Wz3pH3ieiKRm0TA/dQQt5Y1P+K7h+SKlX/j9SBXWuE7hN6Z/NXvZTD3s3pH81K4zUXAyboBGeeF3iIPPZCAfOKiMRqHKv+xi7jgJ4w5HRnQqT5wag+ZsXwemfcmiS7KYe9m9I/mo7KYe9m9I/mqvTar49d0eHkHiylWPkV1t9tR82FxUdzLgsSoG9l5OUeW0bk281QcrFsaI1aOX9xceymHvZvSP5qbJrthzK0WXEZlQPvOUqTYWObnqpYfEK65kIIPH7CCOBHNTBB++t9HX+4airZdS6Whq6YNR0fpZJxJk5QFFvtY9NuPRRUJqd8v837aKvrlxRyzzNTWq7XGPoW6Duh5JPxis307i+Xx08gN1jC4dP6LtIR/W1v6KtWt2lHw+HLRbJHJiRjuRpJFXOee193PVHwsAjUIt7DiTck8Sx4knaT01XdLCwavw6rinxvYVopjpvH8hC8gXMVHar3x/9XPmpYYruQFdnZQwSNHdrHjZQbC+y5tWbhbPXdsU3l+gpiJlRSzGwH/4ADiSeFdnDxx5WxyuzsM0OAQgsw4PiSDZR4pIXgbnZSWIilhZGkQLiWBbDQtZhhxuOKxFjYsL2VLnaPLYgw+W5JZ3Y3kdjd5G4lj/AI3DhVqSh6+pkblqXiLxHz5HuL0zi5hl5QYaIbBFhwAbczSkX9ELUadGRE3ZM7d9ITI3pOSad0VCU5M0V6aqC6IaNoyE74o/QHspfDCWE3w+IniN72Dl0PQY5My28lqUorik16MlKmuSw0if0Zr08dlxqDLu5eIEqOmSLayDpFwONqvGHnWRVdGVlYAqym4IPEEVlFdaJ0jLgXzwgtCTeXD8Dfe8N+5foGw7eO2r4XZ6SPM1OgwuKv5Gs17TTRekY8REssLZkcXB3HpBB2qwOwg7Qad1oPLCiiigM9170SsEseJjFhM/JYhR3JYgmOW3fXGU235hfdVPimBxzqN64db9F3JFaD7qE4TCR5jYNiYrtwUKS9zzdzbykVR4tHmKWJ3UrJPhmmcEbQGl7RT5EyiqLI+rPT0l3SMH5Lhqb8v837aKNTvl/m/bRUquxGfW+/L72LBpLRiYmJoZL5XWQXG9SHUqyngQQCKzrHQTYVsmKRtnczKpMUo57i/JnnDW89alD3Q8kn4xUDrDrgkLmGGMzzDuxcLHHfdyjnj4oBNdnGLXUjprrK5Yh1zsVLR2g5MYmIkyPyaYeZMPmUqZZ5I2XMoNjlUGwO4lzzVLagSRYeGd8QwTE8ks80bbJIMOqnk1I4bFZj0t5K6g17mQ3nwyGP4xhdmdRxORlGYAcAb9FVD3RH5SbEzYd7hsPBICpH7WBgyyIb8CI/srkXFLoTsjdObU1jPX5DyGZpWfES/7k5zEHeifJx9AUfaSeNLUkrS5Q5wuJCEXzCPOvmMRa46a9w+IVxdGBsbHnB5mB2g9BrNJSzlns0zr4VGD9BSiiioFwUUUUAUUUUAvoPSxwM+cn92lIE6+DY2AmXmHBujbw26mrX3VkjqCCCAQdhB3Ec1Wj3PNLHKcHIxLwrmhJ3vh72AvxKXCnoynjWqmeejPG1+n4XzI+m5daK8Fe1eeacPGDsIBHMdo6qzzXofv8f0Q/wB2tGrOte/+fH9EP92oW9rNOj96I81O+X+b9tFGp3y/zftoqNXYiWt9+X3sTum8ecPh5plF2ihndR0qQRfovWcYGHIgFyxPbMx2l3bazseJJrVVjDdqwBDLICDtBBYAgjmqiawaqNg0MuHZpMOgu8TdtJEg3tE+9go25WubbjstS6LkuhPQ3Qrk+LcjKjsNo4pO7gjk3jChO9YMzGw3ZTmJtzk1IIwIBBuCLgjcQeIr2smcdD23GMsMV0HpKTAyFolLwPtlhUi6t4SEHYDbeuwG3Pv805pKHFYpJcMkijkmWctE0eZsymMEMBmIGfaOffSdFT5j4eEo/pIKzmLoFFFFVmkKKKKAKKKKAKRlxJgePEpfNA2Y2+NEdkqdN12251FLUEV2Lw8kbIKcHFmsYeUOqspBVgGUjcQRcEealKqfubYu+F5E78K7Qj5sdtF6hUearZW9PKyfMSi4tphWda9/8+P6If7taLWda9/8+P6If7tRs7WX6P3ojzU75f5v20UanfL/ADftoqNXYiWt9+X3sW6Duh5JPxinLLfYdoO+msTAMLkDZJv/AJxTgzr3y9Yq0yGPaPjyK0Y3RSyxr0KkjKo6gKc0ho1GZCxVhyjySWKkEZ3Zto89OuSbvT1GsMl1Z9LTJcuOXscUV3yTd6eo0ck3enqNRwy3iXk4orvkm709Ro5Ju9PUaYY4l5OKK75Ju9PUaOSbvT1GmGOJeTiiu+SbvT1Gjkm709RphjiXk4orvkm709Ro5Ju9PUaYHEvJJai4nk8c8fCfD5xzZ4XAPnKy+rWjVlejc0eMwj5WsJijGxsEkjdST0Xy1qPLL3y9YrZU/wBJ4Gtilc8ClZ1r3/z4/oh/u1oPLL3y9YrP9d0LY6MqCR71IuBcX5Xdcca7Z2sjpPeiO9Tvl/m/bRXuqCEcvcEfs+I8te1GrsRLWv8Ael97FuiGzzt+I0FluF2ZiCQONhYE/aOum+KjZoZFjIDssgQsSFDHNa5XaBfiKgdHaAmijGUwq8fKmIBrqud0YKcsaC1lYbFG8VaZC0WrnOM2XZmte3GwsCftFVrE6uSGSQo4AaIxo+ezrePIFIEeYrm7e4k3nub7aH0BJlT9nh8q5ycPnbkbMQQgPJ9yLX7i1xuG+gLRauJXCgs1goFyTuAG+9QmO0bLyUadpPYqCj3VLBGBLuAxIvzg7beWmL6u4gyli0JBgMWbM2dgYlUBgYybBwx7u1jfLe5PUC1OwFr2GY2HSbE2HmB6q8ZwCAbXNyBxNrX+8VVcLq5MsjOy4c3kWQdsTZwJ1MmyIEPaSPiW7W2bYKdataFlgJMnJgZ2YKjFgueOFTb9mg2ujnd8a5JJNcwCeSdDmIIOQlW6CN4pXL0VXk1dCh8qQqTyxQgWyvJIzZ9i7GyHKTv4bqZ47V2Z4mRY8MCzAu3KPmmsHtJJmiZRIGKnaHOzugQLdwC0rIpJAIuDYjmNgdvmYddKW6KrUOg5VLsBCrntlYM3byiOAAydoNmaJxvNw3TalU0E4xMct1Koqi+YZ1IBzADkySGJue3HSDXAybjmVmZVILJYMB8UkXAPmINK2qs6a0fLNyixxxt+8K5ScEQyRmHLtOVg1m2gZWGZRe28SmIjkeCROShZwuVVkvyMhyDawymyXJFrHYKbAfTSqhUMQMzZVvxaxNh1Gu8vQKq+gMFPFFGkkUaKZUZUiuxQEs7mVgihT0AZQdg2WFWqhzc5y9Aot0CuqKHRKcdq38p+6ivcR3Lfyn7jRQDH4RykjLezNtv4x6K9+FPE9b9KKKAPhTxPW/Sj4U8T1v0oooA+FPE9b9K8+FPE9b9K9ooA+FPE9b9KPhTxPW/SiigD4U8T1v0o+FPE9b9KKKbgPhTxPW/Sj4U8T1v0oooDz4U8T1v0o+FPE9b9K9ooDw6T8T1v0r34U8T1v0oooA+FPE9b9KPhTxPW/SiigOJtJXVu1+KfjdB6KKKKA//Z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1577976" y="-1219200"/>
            <a:ext cx="1819275" cy="25431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244" name="AutoShape 4" descr="data:image/jpeg;base64,/9j/4AAQSkZJRgABAQAAAQABAAD/2wCEAAkGBxQSEhQUEhMSFhQUFBcVFBcXFBYYFRQVFxcWGBcXFRUYHSggGBolHRUXIjMhJSkrLjAuFx8zODMsNygtLiwBCgoKDg0OGxAQGzQkHyQ0NCwsLCwvLCwsLCwsLy0sLCwsLCwsLCwsLCwvLCwsLCwsLCwsLCwsLCwsLCwsLCwsLP/AABEIANUAmAMBIgACEQEDEQH/xAAbAAABBQEBAAAAAAAAAAAAAAAAAwQFBgcCAf/EAEsQAAIBAgIFBAsNBwQCAwAAAAECAwARBBIFBiExQRNRYZEWIjJSU2JxgZKi0QcUFUJDc3STobGy0uEjJDVygrPBFzM0w8LxVGTw/8QAGgEBAAMBAQEAAAAAAAAAAAAAAAIDBAEFBv/EAC8RAAICAQIFAgQFBQAAAAAAAAABAgMRBEESEyEyUTEzYZGh8AUVIiOxFEJScYH/2gAMAwEAAhEDEQA/ANiCkndcnOdrsNzW4eWozT2mFwhiDxs3LMyrlkbZlUsSb22VLwd0PJJ+MVSfdEmzYvCIPiRTyt/UY0T/AM6jN4WS2iCnYoskeyyPwUn1lHZZH4KT6yqnRWXnSPZ/L6fH1LZ2WR+Ck+so7LI/BSfWVU68dwASSAALkncBzk050h+X0ePqW3ssj8FJ9ZR2WR+Ck+sqqaLwk+LscNFdD8tISkXlXZmkHk2dNOzorBRG2N0kJH4xQtyYHRljLSHzt5qtTsZjsjpIdEm38Cdl1xhUXZGUc5lsPtNMv9R8He2YE8wmBPUDSGG0loiI3iwbu3fHCuSenPKNtSSa9wr3ODxQHQkQ/wDOp58socU+2t/Ub/6hYbvZPSf2Vz/qPg72LAHmMwB6iafR+6DD8fD4tBz8mrfYjE/ZUxozTmExl1ikjdgO2RhaRf5o22jqrv8ApkHiPdD+SFi1xhYXVGYc4luPsNd9lkfgpPrKksdqhgpjd8LDm75VCMOkMljeobFe59Y/u+KljHBZFEyjzkhvWqLU9mWQnp33Ra/6L9lkfgpPrKOyyPwUn1lREmp2OXc+El+siJ/GBTKfRGNjF3wjG2/kpEfqBsT1VBu1GiMdE9/5LJ2WR+Ck+spqmvMRmaHkJgVQPflBlIJts23vVYwuJWQZlPEggghlI3qynarDmNMUH7430Zf7hqKtluXy0VPRrc03Rml1xAkCo65EvcuTvv00VEanfL/Nj/NFX1ybjlnl6quNdrjH0LdB3Q8kn4xWaaYxnL43ESg3VcuHjPC0RYuR/WzD+mrVrnpGSDDExHK7sYg/g+UlVS3lF9nTVLw0CxqqKLBRYc/n6fbVd8sLBr/DquKfH4FKKj9PY9oIXdFzOB2i853m/QACfNTmKZnKpHFJLIUDlI1vlB4sSbKL7Np4Gs/C2erK2MW036HWJxAjXM264AA2lmJsFUcWJ2ACupIFhYHExifFEB4sJf8AY4dfiyYptuZ7gm1uFgNl6msFoc4SOTH40LnhRmggHbBGIspLbmlYkLs2C+ziagcJEwBaQ3lkJeVu+dt/mGwDoAq3HLWdzE5vVT4YvEV9RTHtLif+VK0g8Et0gA5uTB7YfzE15h4FjGVFVRzKAB9lKUVU5N+pthVCCxFBRRRUSwKRxOESSxYbVN1YGzoedXG1T5KWorucHGlJYZMav62yYdlixjZ4TsTEHuozwWe2wr4/kuONaEpvWSOoIIIBB2EHcR0irFqBpgo3vKQk2UvhmO8xr3URPEpcW8XyVprtz0Z42s0nL/XD0L1RQK9q884oHug6LEUkWKjFs7iGcDcwYHk3POwYBb8zdFUuGcNjpFG9MOt/O5I+ytC91CbLhEuGK++IixClsoUl7kDbtKgeeqSNGtBLCZFKyzYZppAd6l5rhT/Kth5qosj6s9PR2vEYfEt2p3y/zY/zRRqd8v8AN+2ipVdiM+t9+X3sWPHaPTERtDKLpIkim2wjt1sQeBB2g1nekdHYjCHLNHJIg7meKNnDjhyiICUbn4dPCtPg7oeST8Yqtawa58nI0OFjEsqG0jMxEMR71iNrPxyjzkVKcYtdSGmsshL9vfYruitXZcUmIlaN0UYaWPDLIpVpJZI2UyZG2qADlF9vbN0VKe5uyQl4JrpjnRJpUI7iO2WONW3HKBcgcXpvh9dcZGbzRQSp8YQh0kA51DswfybKhtP6SBx7YzDnNkTDYlLA3dAJElS2+5VWW3A1FOKXQsthdKbU+mevyLf7pR/d4R8U4qLN5iSvrAVU60dhh8fhiLrLBKN6n7iNqsD5wRVH03qxiMIjSI5xEC7WBX94ROJ7XZLYdANhxNRtg5dUW6HUwrzGW4wormJwwDKQQQCCNxBGwiuqyntZyFFFFAFFFFAFIYtmXLLH/uQsJY+krvW/Myll89L0V1PDyRnFSi4vc1PRuNWeKOZDdJUV1PQwBH305qoe5piP3eSH/wCPM6L0RueUQeQB7earfW9PKPmJx4ZNM8rOtev4hH9EP92tGrOdev4hH9E/7ahZ2sv0fvRHup3y/wA37aKNTvl/m/bRXKuxEtb78vvYm9PYx4cNPLGLvHBO67L9sDcbKzrAwBI1VTcWvmvcuTtLE8SSSb9NatEoJAIuCJAQdxGcVR9YtUDhUabB5jEgzPhz2wCDaTAd4IG3Ibg22WpbByXQlor41SfFvuRFR+H0dkxDyq3augGXmcMxJHNe/XT6KQMoZSCGAIPODuNdVkyz3HFSwxfQelXwUrOiGSGXbNGpAZXGwSx32EkbCONgfLOYzX1iCIcJJmtsMroiDyhSWPkt56rlFWRtaWDLZoa5y4hDAwFEVSQSL3sLC5JJyjgNuyl6KKqzk1pJLCCiiih0KKKKAKKKKAmNQJ8uNnj8Lh0kHljco32SJ1VodZfq22XSOGbv0ni61WT74q1CttT/AEo+e1scXM9rOdev4hH9E/7a0as516/iEf0T/trtvazmj96I91O+X+b9tFGp3y/zftoqNXYiWt9+X3sW7D90PJJ+MU6IpnHIARcgbJN5t8cc9LnFJ36+kKtMhkGj48gdBujmmjXoVZXCjqApzXGjcJKUzGKUF3eQgxsCM7s20EbDtp17zk8HJ6DeysMk8s+kpnFVrL2EKKX95yeDf0G9lHvOTwcnoN7Kjwss5kPIhRS/vOTwcnoN7KPecng5PQb2UwxzIeRCil/ecng5PQb2Ue85PByeg3sphjmQ8iFFL+85PByeg3so95yeDf0G9lMMcyHlCFFL+85PByeg3so95yeDf0G9lMMcyHkTwDWxeCP/ANkA+Ro5B/kVrNZQMJIJcO3JyWXERMTkawGbaTs2AA761H3ynfr6QrXT2nifiDTtyvAtWc69fxCP6J/21oHvlO/X0hVD1ygeTHIyIzKMLlzKpK5uVva42XtUrO1lWkaV0Wxzqd8v837aKU1TgZeXzKy3j2XUi+/norlXaiWtadzwWyE7PO34jXXKDZtG3YNu/wAlMtJQs+HmRRdmSVVB3EnMAN4++obF6tyPye2FckvK5VzBUPKROMlgCdkbCxsLtexqwzYLAcbGELlwFALEngFvc238DSwcc466q2I1WdnYloyCkqC+bdIhAVltYgMc1zc8Oan8GhXDswcR3zWaJV5Q52VrNyilbLaw2HZzV04S8uIVe6YDaq+diFUEcLkjrrtnA3kdfPVdGrj8s8jMhDEX33cCWOQZlACg2QrsG296MZq4zooZlZg7E3aRBlsFj2xkElVA8tydm+uAn5cQq72A7ZV87EKoPNckV1yo74b7b+PNUD2PtdrNGLsCGyku37VZf2l99sthtP8AiudB6uGFrycmw5QyKBmOVjFClxm43iLbALZtm6u4BN+/UzmPN2yqGIsbAEkC7Wtc2Oy9+ilEmB3HeL7dhtzkHaKjcRoZXn5UrGe2Qm6glsscqC54/wC4PRpj2PuA4HIEslhIyEyL+zWPIDwTtb327z2vGgJ04tL5cwvYGw27CcoOzhfjSrOBvI5t/GqzgNWCihW5IjMxPdEhTiTOEDNtIsxFyd4BpTF6uNIEzsrsC2YlpEBvlCMOTI2qqAW6TtHHgJyXGorZWJByFz2rZQq7yz2yr5ztseavcNilkQOubKdozKyG3OVcAgeUdO6ovTEUl3CRO+fDNGCpSwYmwvnYHje+3caforZGRkuAigWsSxy9sLNs4cdlNjoqcWuZVubvfLYMVOUXILgZQbcCdu3mpe9VzQOj3hWJOTcKskj5mEKvYxkXmERCl2ZjtUbQNtjVioyJ7eiiih0TxHcN/KfuNFeYnuG/lP3GigOljYd7vPE8ST/mvcr+L1ml6KAQyv4vWaMr+L1ml6KAQyt4vWaMreL1ml6KAQyt4vWaMreL1ml6KAQyt4vWaMjeL1ml6KAQyN4vWaMreL1ml6KAQyN4vWaMr+L1ml6KAQyN4vWaMjeL1ml6KAQyN4vWaMjeL1ml6KAbSRMQR2u0EbzxopzRQDFQT3xJzHu2GwNb/NR+mtLpheTEgkvKzKuVydqgsb3IsLCpODuh5JPxiqX7ost8VhIx8WOeRui5jRfvfqqMnhZLaYcdij5JXsph72b0j+ajsph72b0j+aqaK9rNzpHsfl1PxLj2Uw97N6R/NR2Uw97N6R/NVNoJtvpzpD8vpLl2Uw97N6R/NR2Uw97N6R/NVLwEc2JNsLC0ovYyE5IFPTIe6/oDVPRamEC+LxgQd5DljHnkkux81qsi7GZLa9JDplt/AlTrXCN4mH9R/NTd9ecIN7sPLKPzUtgNVtGDcsMrc8kpmPU7EDzCp+HRMCdxBCPJGo/xViUt2ZJSq2i/mVfs+wXhD9aPzV2mvOEbc7HySj81Wz3pH3ieiKRm0TA/dQQt5Y1P+K7h+SKlX/j9SBXWuE7hN6Z/NXvZTD3s3pH81K4zUXAyboBGeeF3iIPPZCAfOKiMRqHKv+xi7jgJ4w5HRnQqT5wag+ZsXwemfcmiS7KYe9m9I/mo7KYe9m9I/mqvTar49d0eHkHiylWPkV1t9tR82FxUdzLgsSoG9l5OUeW0bk281QcrFsaI1aOX9xceymHvZvSP5qbJrthzK0WXEZlQPvOUqTYWObnqpYfEK65kIIPH7CCOBHNTBB++t9HX+4airZdS6Whq6YNR0fpZJxJk5QFFvtY9NuPRRUJqd8v837aKvrlxRyzzNTWq7XGPoW6Duh5JPxis307i+Xx08gN1jC4dP6LtIR/W1v6KtWt2lHw+HLRbJHJiRjuRpJFXOee193PVHwsAjUIt7DiTck8Sx4knaT01XdLCwavw6rinxvYVopjpvH8hC8gXMVHar3x/9XPmpYYruQFdnZQwSNHdrHjZQbC+y5tWbhbPXdsU3l+gpiJlRSzGwH/4ADiSeFdnDxx5WxyuzsM0OAQgsw4PiSDZR4pIXgbnZSWIilhZGkQLiWBbDQtZhhxuOKxFjYsL2VLnaPLYgw+W5JZ3Y3kdjd5G4lj/AI3DhVqSh6+pkblqXiLxHz5HuL0zi5hl5QYaIbBFhwAbczSkX9ELUadGRE3ZM7d9ITI3pOSad0VCU5M0V6aqC6IaNoyE74o/QHspfDCWE3w+IniN72Dl0PQY5My28lqUorik16MlKmuSw0if0Zr08dlxqDLu5eIEqOmSLayDpFwONqvGHnWRVdGVlYAqym4IPEEVlFdaJ0jLgXzwgtCTeXD8Dfe8N+5foGw7eO2r4XZ6SPM1OgwuKv5Gs17TTRekY8REssLZkcXB3HpBB2qwOwg7Qad1oPLCiiigM9170SsEseJjFhM/JYhR3JYgmOW3fXGU235hfdVPimBxzqN64db9F3JFaD7qE4TCR5jYNiYrtwUKS9zzdzbykVR4tHmKWJ3UrJPhmmcEbQGl7RT5EyiqLI+rPT0l3SMH5Lhqb8v837aKNTvl/m/bRUquxGfW+/L72LBpLRiYmJoZL5XWQXG9SHUqyngQQCKzrHQTYVsmKRtnczKpMUo57i/JnnDW89alD3Q8kn4xUDrDrgkLmGGMzzDuxcLHHfdyjnj4oBNdnGLXUjprrK5Yh1zsVLR2g5MYmIkyPyaYeZMPmUqZZ5I2XMoNjlUGwO4lzzVLagSRYeGd8QwTE8ks80bbJIMOqnk1I4bFZj0t5K6g17mQ3nwyGP4xhdmdRxORlGYAcAb9FVD3RH5SbEzYd7hsPBICpH7WBgyyIb8CI/srkXFLoTsjdObU1jPX5DyGZpWfES/7k5zEHeifJx9AUfaSeNLUkrS5Q5wuJCEXzCPOvmMRa46a9w+IVxdGBsbHnB5mB2g9BrNJSzlns0zr4VGD9BSiiioFwUUUUAUUUUAvoPSxwM+cn92lIE6+DY2AmXmHBujbw26mrX3VkjqCCCAQdhB3Ec1Wj3PNLHKcHIxLwrmhJ3vh72AvxKXCnoynjWqmeejPG1+n4XzI+m5daK8Fe1eeacPGDsIBHMdo6qzzXofv8f0Q/wB2tGrOte/+fH9EP92oW9rNOj96I81O+X+b9tFGp3y/zftoqNXYiWt9+X3sTum8ecPh5plF2ihndR0qQRfovWcYGHIgFyxPbMx2l3bazseJJrVVjDdqwBDLICDtBBYAgjmqiawaqNg0MuHZpMOgu8TdtJEg3tE+9go25WubbjstS6LkuhPQ3Qrk+LcjKjsNo4pO7gjk3jChO9YMzGw3ZTmJtzk1IIwIBBuCLgjcQeIr2smcdD23GMsMV0HpKTAyFolLwPtlhUi6t4SEHYDbeuwG3Pv805pKHFYpJcMkijkmWctE0eZsymMEMBmIGfaOffSdFT5j4eEo/pIKzmLoFFFFVmkKKKKAKKKKAKRlxJgePEpfNA2Y2+NEdkqdN12251FLUEV2Lw8kbIKcHFmsYeUOqspBVgGUjcQRcEealKqfubYu+F5E78K7Qj5sdtF6hUearZW9PKyfMSi4tphWda9/8+P6If7taLWda9/8+P6If7tRs7WX6P3ojzU75f5v20UanfL/ADftoqNXYiWt9+X3sW6Duh5JPxinLLfYdoO+msTAMLkDZJv/AJxTgzr3y9Yq0yGPaPjyK0Y3RSyxr0KkjKo6gKc0ho1GZCxVhyjySWKkEZ3Zto89OuSbvT1GsMl1Z9LTJcuOXscUV3yTd6eo0ck3enqNRwy3iXk4orvkm709Ro5Ju9PUaYY4l5OKK75Ju9PUaOSbvT1GmGOJeTiiu+SbvT1Gjkm709RphjiXk4orvkm709Ro5Ju9PUaYHEvJJai4nk8c8fCfD5xzZ4XAPnKy+rWjVlejc0eMwj5WsJijGxsEkjdST0Xy1qPLL3y9YrZU/wBJ4Gtilc8ClZ1r3/z4/oh/u1oPLL3y9YrP9d0LY6MqCR71IuBcX5Xdcca7Z2sjpPeiO9Tvl/m/bRXuqCEcvcEfs+I8te1GrsRLWv8Ael97FuiGzzt+I0FluF2ZiCQONhYE/aOum+KjZoZFjIDssgQsSFDHNa5XaBfiKgdHaAmijGUwq8fKmIBrqud0YKcsaC1lYbFG8VaZC0WrnOM2XZmte3GwsCftFVrE6uSGSQo4AaIxo+ezrePIFIEeYrm7e4k3nub7aH0BJlT9nh8q5ycPnbkbMQQgPJ9yLX7i1xuG+gLRauJXCgs1goFyTuAG+9QmO0bLyUadpPYqCj3VLBGBLuAxIvzg7beWmL6u4gyli0JBgMWbM2dgYlUBgYybBwx7u1jfLe5PUC1OwFr2GY2HSbE2HmB6q8ZwCAbXNyBxNrX+8VVcLq5MsjOy4c3kWQdsTZwJ1MmyIEPaSPiW7W2bYKdataFlgJMnJgZ2YKjFgueOFTb9mg2ujnd8a5JJNcwCeSdDmIIOQlW6CN4pXL0VXk1dCh8qQqTyxQgWyvJIzZ9i7GyHKTv4bqZ47V2Z4mRY8MCzAu3KPmmsHtJJmiZRIGKnaHOzugQLdwC0rIpJAIuDYjmNgdvmYddKW6KrUOg5VLsBCrntlYM3byiOAAydoNmaJxvNw3TalU0E4xMct1Koqi+YZ1IBzADkySGJue3HSDXAybjmVmZVILJYMB8UkXAPmINK2qs6a0fLNyixxxt+8K5ScEQyRmHLtOVg1m2gZWGZRe28SmIjkeCROShZwuVVkvyMhyDawymyXJFrHYKbAfTSqhUMQMzZVvxaxNh1Gu8vQKq+gMFPFFGkkUaKZUZUiuxQEs7mVgihT0AZQdg2WFWqhzc5y9Aot0CuqKHRKcdq38p+6ivcR3Lfyn7jRQDH4RykjLezNtv4x6K9+FPE9b9KKKAPhTxPW/Sj4U8T1v0oooA+FPE9b9K8+FPE9b9K9ooA+FPE9b9KPhTxPW/SiigD4U8T1v0o+FPE9b9KKKbgPhTxPW/Sj4U8T1v0oooDz4U8T1v0o+FPE9b9K9ooDw6T8T1v0r34U8T1v0oooA+FPE9b9KPhTxPW/SiigOJtJXVu1+KfjdB6KKKKA//Z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1577976" y="-1219200"/>
            <a:ext cx="1819275" cy="25431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246" name="AutoShape 6" descr="data:image/jpeg;base64,/9j/4AAQSkZJRgABAQAAAQABAAD/2wCEAAkGBxQSEhQUEhMSFhQUFBcVFBcXFBYYFRQVFxcWGBcXFRUYHSggGBolHRUXIjMhJSkrLjAuFx8zODMsNygtLiwBCgoKDg0OGxAQGzQkHyQ0NCwsLCwvLCwsLCwsLy0sLCwsLCwsLCwsLCwvLCwsLCwsLCwsLCwsLCwsLCwsLCwsLP/AABEIANUAmAMBIgACEQEDEQH/xAAbAAABBQEBAAAAAAAAAAAAAAAAAwQFBgcCAf/EAEsQAAIBAgIFBAsNBwQCAwAAAAECAwARBBIFBiExQRNRYZEWIjJSU2JxgZKi0QcUFUJDc3STobGy0uEjJDVygrPBFzM0w8LxVGTw/8QAGgEBAAMBAQEAAAAAAAAAAAAAAAIDBAEFBv/EAC8RAAICAQIFAgQFBQAAAAAAAAABAgMRBEESEyEyUTEzYZGh8AUVIiOxFEJScYH/2gAMAwEAAhEDEQA/ANiCkndcnOdrsNzW4eWozT2mFwhiDxs3LMyrlkbZlUsSb22VLwd0PJJ+MVSfdEmzYvCIPiRTyt/UY0T/AM6jN4WS2iCnYoskeyyPwUn1lHZZH4KT6yqnRWXnSPZ/L6fH1LZ2WR+Ck+so7LI/BSfWVU68dwASSAALkncBzk050h+X0ePqW3ssj8FJ9ZR2WR+Ck+sqqaLwk+LscNFdD8tISkXlXZmkHk2dNOzorBRG2N0kJH4xQtyYHRljLSHzt5qtTsZjsjpIdEm38Cdl1xhUXZGUc5lsPtNMv9R8He2YE8wmBPUDSGG0loiI3iwbu3fHCuSenPKNtSSa9wr3ODxQHQkQ/wDOp58socU+2t/Ub/6hYbvZPSf2Vz/qPg72LAHmMwB6iafR+6DD8fD4tBz8mrfYjE/ZUxozTmExl1ikjdgO2RhaRf5o22jqrv8ApkHiPdD+SFi1xhYXVGYc4luPsNd9lkfgpPrKksdqhgpjd8LDm75VCMOkMljeobFe59Y/u+KljHBZFEyjzkhvWqLU9mWQnp33Ra/6L9lkfgpPrKOyyPwUn1lREmp2OXc+El+siJ/GBTKfRGNjF3wjG2/kpEfqBsT1VBu1GiMdE9/5LJ2WR+Ck+spqmvMRmaHkJgVQPflBlIJts23vVYwuJWQZlPEggghlI3qynarDmNMUH7430Zf7hqKtluXy0VPRrc03Rml1xAkCo65EvcuTvv00VEanfL/Nj/NFX1ybjlnl6quNdrjH0LdB3Q8kn4xWaaYxnL43ESg3VcuHjPC0RYuR/WzD+mrVrnpGSDDExHK7sYg/g+UlVS3lF9nTVLw0CxqqKLBRYc/n6fbVd8sLBr/DquKfH4FKKj9PY9oIXdFzOB2i853m/QACfNTmKZnKpHFJLIUDlI1vlB4sSbKL7Np4Gs/C2erK2MW036HWJxAjXM264AA2lmJsFUcWJ2ACupIFhYHExifFEB4sJf8AY4dfiyYptuZ7gm1uFgNl6msFoc4SOTH40LnhRmggHbBGIspLbmlYkLs2C+ziagcJEwBaQ3lkJeVu+dt/mGwDoAq3HLWdzE5vVT4YvEV9RTHtLif+VK0g8Et0gA5uTB7YfzE15h4FjGVFVRzKAB9lKUVU5N+pthVCCxFBRRRUSwKRxOESSxYbVN1YGzoedXG1T5KWorucHGlJYZMav62yYdlixjZ4TsTEHuozwWe2wr4/kuONaEpvWSOoIIIBB2EHcR0irFqBpgo3vKQk2UvhmO8xr3URPEpcW8XyVprtz0Z42s0nL/XD0L1RQK9q884oHug6LEUkWKjFs7iGcDcwYHk3POwYBb8zdFUuGcNjpFG9MOt/O5I+ytC91CbLhEuGK++IixClsoUl7kDbtKgeeqSNGtBLCZFKyzYZppAd6l5rhT/Kth5qosj6s9PR2vEYfEt2p3y/zY/zRRqd8v8AN+2ipVdiM+t9+X3sWPHaPTERtDKLpIkim2wjt1sQeBB2g1nekdHYjCHLNHJIg7meKNnDjhyiICUbn4dPCtPg7oeST8Yqtawa58nI0OFjEsqG0jMxEMR71iNrPxyjzkVKcYtdSGmsshL9vfYruitXZcUmIlaN0UYaWPDLIpVpJZI2UyZG2qADlF9vbN0VKe5uyQl4JrpjnRJpUI7iO2WONW3HKBcgcXpvh9dcZGbzRQSp8YQh0kA51DswfybKhtP6SBx7YzDnNkTDYlLA3dAJElS2+5VWW3A1FOKXQsthdKbU+mevyLf7pR/d4R8U4qLN5iSvrAVU60dhh8fhiLrLBKN6n7iNqsD5wRVH03qxiMIjSI5xEC7WBX94ROJ7XZLYdANhxNRtg5dUW6HUwrzGW4wormJwwDKQQQCCNxBGwiuqyntZyFFFFAFFFFAFIYtmXLLH/uQsJY+krvW/Myll89L0V1PDyRnFSi4vc1PRuNWeKOZDdJUV1PQwBH305qoe5piP3eSH/wCPM6L0RueUQeQB7earfW9PKPmJx4ZNM8rOtev4hH9EP92tGrOdev4hH9E/7ahZ2sv0fvRHup3y/wA37aKNTvl/m/bRXKuxEtb78vvYm9PYx4cNPLGLvHBO67L9sDcbKzrAwBI1VTcWvmvcuTtLE8SSSb9NatEoJAIuCJAQdxGcVR9YtUDhUabB5jEgzPhz2wCDaTAd4IG3Ibg22WpbByXQlor41SfFvuRFR+H0dkxDyq3augGXmcMxJHNe/XT6KQMoZSCGAIPODuNdVkyz3HFSwxfQelXwUrOiGSGXbNGpAZXGwSx32EkbCONgfLOYzX1iCIcJJmtsMroiDyhSWPkt56rlFWRtaWDLZoa5y4hDAwFEVSQSL3sLC5JJyjgNuyl6KKqzk1pJLCCiiih0KKKKAKKKKAmNQJ8uNnj8Lh0kHljco32SJ1VodZfq22XSOGbv0ni61WT74q1CttT/AEo+e1scXM9rOdev4hH9E/7a0as516/iEf0T/trtvazmj96I91O+X+b9tFGp3y/zftoqNXYiWt9+X3sW7D90PJJ+MU6IpnHIARcgbJN5t8cc9LnFJ36+kKtMhkGj48gdBujmmjXoVZXCjqApzXGjcJKUzGKUF3eQgxsCM7s20EbDtp17zk8HJ6DeysMk8s+kpnFVrL2EKKX95yeDf0G9lHvOTwcnoN7Kjwss5kPIhRS/vOTwcnoN7KPecng5PQb2UwxzIeRCil/ecng5PQb2Ue85PByeg3sphjmQ8iFFL+85PByeg3so95yeDf0G9lMMcyHlCFFL+85PByeg3so95yeDf0G9lMMcyHkTwDWxeCP/ANkA+Ro5B/kVrNZQMJIJcO3JyWXERMTkawGbaTs2AA761H3ynfr6QrXT2nifiDTtyvAtWc69fxCP6J/21oHvlO/X0hVD1ygeTHIyIzKMLlzKpK5uVva42XtUrO1lWkaV0Wxzqd8v837aKU1TgZeXzKy3j2XUi+/norlXaiWtadzwWyE7PO34jXXKDZtG3YNu/wAlMtJQs+HmRRdmSVVB3EnMAN4++obF6tyPye2FckvK5VzBUPKROMlgCdkbCxsLtexqwzYLAcbGELlwFALEngFvc238DSwcc466q2I1WdnYloyCkqC+bdIhAVltYgMc1zc8Oan8GhXDswcR3zWaJV5Q52VrNyilbLaw2HZzV04S8uIVe6YDaq+diFUEcLkjrrtnA3kdfPVdGrj8s8jMhDEX33cCWOQZlACg2QrsG296MZq4zooZlZg7E3aRBlsFj2xkElVA8tydm+uAn5cQq72A7ZV87EKoPNckV1yo74b7b+PNUD2PtdrNGLsCGyku37VZf2l99sthtP8AiudB6uGFrycmw5QyKBmOVjFClxm43iLbALZtm6u4BN+/UzmPN2yqGIsbAEkC7Wtc2Oy9+ilEmB3HeL7dhtzkHaKjcRoZXn5UrGe2Qm6glsscqC54/wC4PRpj2PuA4HIEslhIyEyL+zWPIDwTtb327z2vGgJ04tL5cwvYGw27CcoOzhfjSrOBvI5t/GqzgNWCihW5IjMxPdEhTiTOEDNtIsxFyd4BpTF6uNIEzsrsC2YlpEBvlCMOTI2qqAW6TtHHgJyXGorZWJByFz2rZQq7yz2yr5ztseavcNilkQOubKdozKyG3OVcAgeUdO6ovTEUl3CRO+fDNGCpSwYmwvnYHje+3caforZGRkuAigWsSxy9sLNs4cdlNjoqcWuZVubvfLYMVOUXILgZQbcCdu3mpe9VzQOj3hWJOTcKskj5mEKvYxkXmERCl2ZjtUbQNtjVioyJ7eiiih0TxHcN/KfuNFeYnuG/lP3GigOljYd7vPE8ST/mvcr+L1ml6KAQyv4vWaMr+L1ml6KAQyt4vWaMreL1ml6KAQyt4vWaMreL1ml6KAQyt4vWaMjeL1ml6KAQyN4vWaMreL1ml6KAQyN4vWaMr+L1ml6KAQyN4vWaMjeL1ml6KAQyN4vWaMjeL1ml6KAbSRMQR2u0EbzxopzRQDFQT3xJzHu2GwNb/NR+mtLpheTEgkvKzKuVydqgsb3IsLCpODuh5JPxiqX7ost8VhIx8WOeRui5jRfvfqqMnhZLaYcdij5JXsph72b0j+ajsph72b0j+aqaK9rNzpHsfl1PxLj2Uw97N6R/NR2Uw97N6R/NVNoJtvpzpD8vpLl2Uw97N6R/NR2Uw97N6R/NVLwEc2JNsLC0ovYyE5IFPTIe6/oDVPRamEC+LxgQd5DljHnkkux81qsi7GZLa9JDplt/AlTrXCN4mH9R/NTd9ecIN7sPLKPzUtgNVtGDcsMrc8kpmPU7EDzCp+HRMCdxBCPJGo/xViUt2ZJSq2i/mVfs+wXhD9aPzV2mvOEbc7HySj81Wz3pH3ieiKRm0TA/dQQt5Y1P+K7h+SKlX/j9SBXWuE7hN6Z/NXvZTD3s3pH81K4zUXAyboBGeeF3iIPPZCAfOKiMRqHKv+xi7jgJ4w5HRnQqT5wag+ZsXwemfcmiS7KYe9m9I/mo7KYe9m9I/mqvTar49d0eHkHiylWPkV1t9tR82FxUdzLgsSoG9l5OUeW0bk281QcrFsaI1aOX9xceymHvZvSP5qbJrthzK0WXEZlQPvOUqTYWObnqpYfEK65kIIPH7CCOBHNTBB++t9HX+4airZdS6Whq6YNR0fpZJxJk5QFFvtY9NuPRRUJqd8v837aKvrlxRyzzNTWq7XGPoW6Duh5JPxis307i+Xx08gN1jC4dP6LtIR/W1v6KtWt2lHw+HLRbJHJiRjuRpJFXOee193PVHwsAjUIt7DiTck8Sx4knaT01XdLCwavw6rinxvYVopjpvH8hC8gXMVHar3x/9XPmpYYruQFdnZQwSNHdrHjZQbC+y5tWbhbPXdsU3l+gpiJlRSzGwH/4ADiSeFdnDxx5WxyuzsM0OAQgsw4PiSDZR4pIXgbnZSWIilhZGkQLiWBbDQtZhhxuOKxFjYsL2VLnaPLYgw+W5JZ3Y3kdjd5G4lj/AI3DhVqSh6+pkblqXiLxHz5HuL0zi5hl5QYaIbBFhwAbczSkX9ELUadGRE3ZM7d9ITI3pOSad0VCU5M0V6aqC6IaNoyE74o/QHspfDCWE3w+IniN72Dl0PQY5My28lqUorik16MlKmuSw0if0Zr08dlxqDLu5eIEqOmSLayDpFwONqvGHnWRVdGVlYAqym4IPEEVlFdaJ0jLgXzwgtCTeXD8Dfe8N+5foGw7eO2r4XZ6SPM1OgwuKv5Gs17TTRekY8REssLZkcXB3HpBB2qwOwg7Qad1oPLCiiigM9170SsEseJjFhM/JYhR3JYgmOW3fXGU235hfdVPimBxzqN64db9F3JFaD7qE4TCR5jYNiYrtwUKS9zzdzbykVR4tHmKWJ3UrJPhmmcEbQGl7RT5EyiqLI+rPT0l3SMH5Lhqb8v837aKNTvl/m/bRUquxGfW+/L72LBpLRiYmJoZL5XWQXG9SHUqyngQQCKzrHQTYVsmKRtnczKpMUo57i/JnnDW89alD3Q8kn4xUDrDrgkLmGGMzzDuxcLHHfdyjnj4oBNdnGLXUjprrK5Yh1zsVLR2g5MYmIkyPyaYeZMPmUqZZ5I2XMoNjlUGwO4lzzVLagSRYeGd8QwTE8ks80bbJIMOqnk1I4bFZj0t5K6g17mQ3nwyGP4xhdmdRxORlGYAcAb9FVD3RH5SbEzYd7hsPBICpH7WBgyyIb8CI/srkXFLoTsjdObU1jPX5DyGZpWfES/7k5zEHeifJx9AUfaSeNLUkrS5Q5wuJCEXzCPOvmMRa46a9w+IVxdGBsbHnB5mB2g9BrNJSzlns0zr4VGD9BSiiioFwUUUUAUUUUAvoPSxwM+cn92lIE6+DY2AmXmHBujbw26mrX3VkjqCCCAQdhB3Ec1Wj3PNLHKcHIxLwrmhJ3vh72AvxKXCnoynjWqmeejPG1+n4XzI+m5daK8Fe1eeacPGDsIBHMdo6qzzXofv8f0Q/wB2tGrOte/+fH9EP92oW9rNOj96I81O+X+b9tFGp3y/zftoqNXYiWt9+X3sTum8ecPh5plF2ihndR0qQRfovWcYGHIgFyxPbMx2l3bazseJJrVVjDdqwBDLICDtBBYAgjmqiawaqNg0MuHZpMOgu8TdtJEg3tE+9go25WubbjstS6LkuhPQ3Qrk+LcjKjsNo4pO7gjk3jChO9YMzGw3ZTmJtzk1IIwIBBuCLgjcQeIr2smcdD23GMsMV0HpKTAyFolLwPtlhUi6t4SEHYDbeuwG3Pv805pKHFYpJcMkijkmWctE0eZsymMEMBmIGfaOffSdFT5j4eEo/pIKzmLoFFFFVmkKKKKAKKKKAKRlxJgePEpfNA2Y2+NEdkqdN12251FLUEV2Lw8kbIKcHFmsYeUOqspBVgGUjcQRcEealKqfubYu+F5E78K7Qj5sdtF6hUearZW9PKyfMSi4tphWda9/8+P6If7taLWda9/8+P6If7tRs7WX6P3ojzU75f5v20UanfL/ADftoqNXYiWt9+X3sW6Duh5JPxinLLfYdoO+msTAMLkDZJv/AJxTgzr3y9Yq0yGPaPjyK0Y3RSyxr0KkjKo6gKc0ho1GZCxVhyjySWKkEZ3Zto89OuSbvT1GsMl1Z9LTJcuOXscUV3yTd6eo0ck3enqNRwy3iXk4orvkm709Ro5Ju9PUaYY4l5OKK75Ju9PUaOSbvT1GmGOJeTiiu+SbvT1Gjkm709RphjiXk4orvkm709Ro5Ju9PUaYHEvJJai4nk8c8fCfD5xzZ4XAPnKy+rWjVlejc0eMwj5WsJijGxsEkjdST0Xy1qPLL3y9YrZU/wBJ4Gtilc8ClZ1r3/z4/oh/u1oPLL3y9YrP9d0LY6MqCR71IuBcX5Xdcca7Z2sjpPeiO9Tvl/m/bRXuqCEcvcEfs+I8te1GrsRLWv8Ael97FuiGzzt+I0FluF2ZiCQONhYE/aOum+KjZoZFjIDssgQsSFDHNa5XaBfiKgdHaAmijGUwq8fKmIBrqud0YKcsaC1lYbFG8VaZC0WrnOM2XZmte3GwsCftFVrE6uSGSQo4AaIxo+ezrePIFIEeYrm7e4k3nub7aH0BJlT9nh8q5ycPnbkbMQQgPJ9yLX7i1xuG+gLRauJXCgs1goFyTuAG+9QmO0bLyUadpPYqCj3VLBGBLuAxIvzg7beWmL6u4gyli0JBgMWbM2dgYlUBgYybBwx7u1jfLe5PUC1OwFr2GY2HSbE2HmB6q8ZwCAbXNyBxNrX+8VVcLq5MsjOy4c3kWQdsTZwJ1MmyIEPaSPiW7W2bYKdataFlgJMnJgZ2YKjFgueOFTb9mg2ujnd8a5JJNcwCeSdDmIIOQlW6CN4pXL0VXk1dCh8qQqTyxQgWyvJIzZ9i7GyHKTv4bqZ47V2Z4mRY8MCzAu3KPmmsHtJJmiZRIGKnaHOzugQLdwC0rIpJAIuDYjmNgdvmYddKW6KrUOg5VLsBCrntlYM3byiOAAydoNmaJxvNw3TalU0E4xMct1Koqi+YZ1IBzADkySGJue3HSDXAybjmVmZVILJYMB8UkXAPmINK2qs6a0fLNyixxxt+8K5ScEQyRmHLtOVg1m2gZWGZRe28SmIjkeCROShZwuVVkvyMhyDawymyXJFrHYKbAfTSqhUMQMzZVvxaxNh1Gu8vQKq+gMFPFFGkkUaKZUZUiuxQEs7mVgihT0AZQdg2WFWqhzc5y9Aot0CuqKHRKcdq38p+6ivcR3Lfyn7jRQDH4RykjLezNtv4x6K9+FPE9b9KKKAPhTxPW/Sj4U8T1v0oooA+FPE9b9K8+FPE9b9K9ooA+FPE9b9KPhTxPW/SiigD4U8T1v0o+FPE9b9KKKbgPhTxPW/Sj4U8T1v0oooDz4U8T1v0o+FPE9b9K9ooDw6T8T1v0r34U8T1v0oooA+FPE9b9KPhTxPW/SiigOJtJXVu1+KfjdB6KKKKA//Z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1577976" y="-1219200"/>
            <a:ext cx="1819275" cy="25431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248" name="AutoShape 8" descr="data:image/jpeg;base64,/9j/4AAQSkZJRgABAQAAAQABAAD/2wCEAAkGBxQSEhQUEhMSFhQUFBcVFBcXFBYYFRQVFxcWGBcXFRUYHSggGBolHRUXIjMhJSkrLjAuFx8zODMsNygtLiwBCgoKDg0OGxAQGzQkHyQ0NCwsLCwvLCwsLCwsLy0sLCwsLCwsLCwsLCwvLCwsLCwsLCwsLCwsLCwsLCwsLCwsLP/AABEIANUAmAMBIgACEQEDEQH/xAAbAAABBQEBAAAAAAAAAAAAAAAAAwQFBgcCAf/EAEsQAAIBAgIFBAsNBwQCAwAAAAECAwARBBIFBiExQRNRYZEWIjJSU2JxgZKi0QcUFUJDc3STobGy0uEjJDVygrPBFzM0w8LxVGTw/8QAGgEBAAMBAQEAAAAAAAAAAAAAAAIDBAEFBv/EAC8RAAICAQIFAgQFBQAAAAAAAAABAgMRBEESEyEyUTEzYZGh8AUVIiOxFEJScYH/2gAMAwEAAhEDEQA/ANiCkndcnOdrsNzW4eWozT2mFwhiDxs3LMyrlkbZlUsSb22VLwd0PJJ+MVSfdEmzYvCIPiRTyt/UY0T/AM6jN4WS2iCnYoskeyyPwUn1lHZZH4KT6yqnRWXnSPZ/L6fH1LZ2WR+Ck+so7LI/BSfWVU68dwASSAALkncBzk050h+X0ePqW3ssj8FJ9ZR2WR+Ck+sqqaLwk+LscNFdD8tISkXlXZmkHk2dNOzorBRG2N0kJH4xQtyYHRljLSHzt5qtTsZjsjpIdEm38Cdl1xhUXZGUc5lsPtNMv9R8He2YE8wmBPUDSGG0loiI3iwbu3fHCuSenPKNtSSa9wr3ODxQHQkQ/wDOp58socU+2t/Ub/6hYbvZPSf2Vz/qPg72LAHmMwB6iafR+6DD8fD4tBz8mrfYjE/ZUxozTmExl1ikjdgO2RhaRf5o22jqrv8ApkHiPdD+SFi1xhYXVGYc4luPsNd9lkfgpPrKksdqhgpjd8LDm75VCMOkMljeobFe59Y/u+KljHBZFEyjzkhvWqLU9mWQnp33Ra/6L9lkfgpPrKOyyPwUn1lREmp2OXc+El+siJ/GBTKfRGNjF3wjG2/kpEfqBsT1VBu1GiMdE9/5LJ2WR+Ck+spqmvMRmaHkJgVQPflBlIJts23vVYwuJWQZlPEggghlI3qynarDmNMUH7430Zf7hqKtluXy0VPRrc03Rml1xAkCo65EvcuTvv00VEanfL/Nj/NFX1ybjlnl6quNdrjH0LdB3Q8kn4xWaaYxnL43ESg3VcuHjPC0RYuR/WzD+mrVrnpGSDDExHK7sYg/g+UlVS3lF9nTVLw0CxqqKLBRYc/n6fbVd8sLBr/DquKfH4FKKj9PY9oIXdFzOB2i853m/QACfNTmKZnKpHFJLIUDlI1vlB4sSbKL7Np4Gs/C2erK2MW036HWJxAjXM264AA2lmJsFUcWJ2ACupIFhYHExifFEB4sJf8AY4dfiyYptuZ7gm1uFgNl6msFoc4SOTH40LnhRmggHbBGIspLbmlYkLs2C+ziagcJEwBaQ3lkJeVu+dt/mGwDoAq3HLWdzE5vVT4YvEV9RTHtLif+VK0g8Et0gA5uTB7YfzE15h4FjGVFVRzKAB9lKUVU5N+pthVCCxFBRRRUSwKRxOESSxYbVN1YGzoedXG1T5KWorucHGlJYZMav62yYdlixjZ4TsTEHuozwWe2wr4/kuONaEpvWSOoIIIBB2EHcR0irFqBpgo3vKQk2UvhmO8xr3URPEpcW8XyVprtz0Z42s0nL/XD0L1RQK9q884oHug6LEUkWKjFs7iGcDcwYHk3POwYBb8zdFUuGcNjpFG9MOt/O5I+ytC91CbLhEuGK++IixClsoUl7kDbtKgeeqSNGtBLCZFKyzYZppAd6l5rhT/Kth5qosj6s9PR2vEYfEt2p3y/zY/zRRqd8v8AN+2ipVdiM+t9+X3sWPHaPTERtDKLpIkim2wjt1sQeBB2g1nekdHYjCHLNHJIg7meKNnDjhyiICUbn4dPCtPg7oeST8Yqtawa58nI0OFjEsqG0jMxEMR71iNrPxyjzkVKcYtdSGmsshL9vfYruitXZcUmIlaN0UYaWPDLIpVpJZI2UyZG2qADlF9vbN0VKe5uyQl4JrpjnRJpUI7iO2WONW3HKBcgcXpvh9dcZGbzRQSp8YQh0kA51DswfybKhtP6SBx7YzDnNkTDYlLA3dAJElS2+5VWW3A1FOKXQsthdKbU+mevyLf7pR/d4R8U4qLN5iSvrAVU60dhh8fhiLrLBKN6n7iNqsD5wRVH03qxiMIjSI5xEC7WBX94ROJ7XZLYdANhxNRtg5dUW6HUwrzGW4wormJwwDKQQQCCNxBGwiuqyntZyFFFFAFFFFAFIYtmXLLH/uQsJY+krvW/Myll89L0V1PDyRnFSi4vc1PRuNWeKOZDdJUV1PQwBH305qoe5piP3eSH/wCPM6L0RueUQeQB7earfW9PKPmJx4ZNM8rOtev4hH9EP92tGrOdev4hH9E/7ahZ2sv0fvRHup3y/wA37aKNTvl/m/bRXKuxEtb78vvYm9PYx4cNPLGLvHBO67L9sDcbKzrAwBI1VTcWvmvcuTtLE8SSSb9NatEoJAIuCJAQdxGcVR9YtUDhUabB5jEgzPhz2wCDaTAd4IG3Ibg22WpbByXQlor41SfFvuRFR+H0dkxDyq3augGXmcMxJHNe/XT6KQMoZSCGAIPODuNdVkyz3HFSwxfQelXwUrOiGSGXbNGpAZXGwSx32EkbCONgfLOYzX1iCIcJJmtsMroiDyhSWPkt56rlFWRtaWDLZoa5y4hDAwFEVSQSL3sLC5JJyjgNuyl6KKqzk1pJLCCiiih0KKKKAKKKKAmNQJ8uNnj8Lh0kHljco32SJ1VodZfq22XSOGbv0ni61WT74q1CttT/AEo+e1scXM9rOdev4hH9E/7a0as516/iEf0T/trtvazmj96I91O+X+b9tFGp3y/zftoqNXYiWt9+X3sW7D90PJJ+MU6IpnHIARcgbJN5t8cc9LnFJ36+kKtMhkGj48gdBujmmjXoVZXCjqApzXGjcJKUzGKUF3eQgxsCM7s20EbDtp17zk8HJ6DeysMk8s+kpnFVrL2EKKX95yeDf0G9lHvOTwcnoN7Kjwss5kPIhRS/vOTwcnoN7KPecng5PQb2UwxzIeRCil/ecng5PQb2Ue85PByeg3sphjmQ8iFFL+85PByeg3so95yeDf0G9lMMcyHlCFFL+85PByeg3so95yeDf0G9lMMcyHkTwDWxeCP/ANkA+Ro5B/kVrNZQMJIJcO3JyWXERMTkawGbaTs2AA761H3ynfr6QrXT2nifiDTtyvAtWc69fxCP6J/21oHvlO/X0hVD1ygeTHIyIzKMLlzKpK5uVva42XtUrO1lWkaV0Wxzqd8v837aKU1TgZeXzKy3j2XUi+/norlXaiWtadzwWyE7PO34jXXKDZtG3YNu/wAlMtJQs+HmRRdmSVVB3EnMAN4++obF6tyPye2FckvK5VzBUPKROMlgCdkbCxsLtexqwzYLAcbGELlwFALEngFvc238DSwcc466q2I1WdnYloyCkqC+bdIhAVltYgMc1zc8Oan8GhXDswcR3zWaJV5Q52VrNyilbLaw2HZzV04S8uIVe6YDaq+diFUEcLkjrrtnA3kdfPVdGrj8s8jMhDEX33cCWOQZlACg2QrsG296MZq4zooZlZg7E3aRBlsFj2xkElVA8tydm+uAn5cQq72A7ZV87EKoPNckV1yo74b7b+PNUD2PtdrNGLsCGyku37VZf2l99sthtP8AiudB6uGFrycmw5QyKBmOVjFClxm43iLbALZtm6u4BN+/UzmPN2yqGIsbAEkC7Wtc2Oy9+ilEmB3HeL7dhtzkHaKjcRoZXn5UrGe2Qm6glsscqC54/wC4PRpj2PuA4HIEslhIyEyL+zWPIDwTtb327z2vGgJ04tL5cwvYGw27CcoOzhfjSrOBvI5t/GqzgNWCihW5IjMxPdEhTiTOEDNtIsxFyd4BpTF6uNIEzsrsC2YlpEBvlCMOTI2qqAW6TtHHgJyXGorZWJByFz2rZQq7yz2yr5ztseavcNilkQOubKdozKyG3OVcAgeUdO6ovTEUl3CRO+fDNGCpSwYmwvnYHje+3caforZGRkuAigWsSxy9sLNs4cdlNjoqcWuZVubvfLYMVOUXILgZQbcCdu3mpe9VzQOj3hWJOTcKskj5mEKvYxkXmERCl2ZjtUbQNtjVioyJ7eiiih0TxHcN/KfuNFeYnuG/lP3GigOljYd7vPE8ST/mvcr+L1ml6KAQyv4vWaMr+L1ml6KAQyt4vWaMreL1ml6KAQyt4vWaMreL1ml6KAQyt4vWaMjeL1ml6KAQyN4vWaMreL1ml6KAQyN4vWaMr+L1ml6KAQyN4vWaMjeL1ml6KAQyN4vWaMjeL1ml6KAbSRMQR2u0EbzxopzRQDFQT3xJzHu2GwNb/NR+mtLpheTEgkvKzKuVydqgsb3IsLCpODuh5JPxiqX7ost8VhIx8WOeRui5jRfvfqqMnhZLaYcdij5JXsph72b0j+ajsph72b0j+aqaK9rNzpHsfl1PxLj2Uw97N6R/NR2Uw97N6R/NVNoJtvpzpD8vpLl2Uw97N6R/NR2Uw97N6R/NVLwEc2JNsLC0ovYyE5IFPTIe6/oDVPRamEC+LxgQd5DljHnkkux81qsi7GZLa9JDplt/AlTrXCN4mH9R/NTd9ecIN7sPLKPzUtgNVtGDcsMrc8kpmPU7EDzCp+HRMCdxBCPJGo/xViUt2ZJSq2i/mVfs+wXhD9aPzV2mvOEbc7HySj81Wz3pH3ieiKRm0TA/dQQt5Y1P+K7h+SKlX/j9SBXWuE7hN6Z/NXvZTD3s3pH81K4zUXAyboBGeeF3iIPPZCAfOKiMRqHKv+xi7jgJ4w5HRnQqT5wag+ZsXwemfcmiS7KYe9m9I/mo7KYe9m9I/mqvTar49d0eHkHiylWPkV1t9tR82FxUdzLgsSoG9l5OUeW0bk281QcrFsaI1aOX9xceymHvZvSP5qbJrthzK0WXEZlQPvOUqTYWObnqpYfEK65kIIPH7CCOBHNTBB++t9HX+4airZdS6Whq6YNR0fpZJxJk5QFFvtY9NuPRRUJqd8v837aKvrlxRyzzNTWq7XGPoW6Duh5JPxis307i+Xx08gN1jC4dP6LtIR/W1v6KtWt2lHw+HLRbJHJiRjuRpJFXOee193PVHwsAjUIt7DiTck8Sx4knaT01XdLCwavw6rinxvYVopjpvH8hC8gXMVHar3x/9XPmpYYruQFdnZQwSNHdrHjZQbC+y5tWbhbPXdsU3l+gpiJlRSzGwH/4ADiSeFdnDxx5WxyuzsM0OAQgsw4PiSDZR4pIXgbnZSWIilhZGkQLiWBbDQtZhhxuOKxFjYsL2VLnaPLYgw+W5JZ3Y3kdjd5G4lj/AI3DhVqSh6+pkblqXiLxHz5HuL0zi5hl5QYaIbBFhwAbczSkX9ELUadGRE3ZM7d9ITI3pOSad0VCU5M0V6aqC6IaNoyE74o/QHspfDCWE3w+IniN72Dl0PQY5My28lqUorik16MlKmuSw0if0Zr08dlxqDLu5eIEqOmSLayDpFwONqvGHnWRVdGVlYAqym4IPEEVlFdaJ0jLgXzwgtCTeXD8Dfe8N+5foGw7eO2r4XZ6SPM1OgwuKv5Gs17TTRekY8REssLZkcXB3HpBB2qwOwg7Qad1oPLCiiigM9170SsEseJjFhM/JYhR3JYgmOW3fXGU235hfdVPimBxzqN64db9F3JFaD7qE4TCR5jYNiYrtwUKS9zzdzbykVR4tHmKWJ3UrJPhmmcEbQGl7RT5EyiqLI+rPT0l3SMH5Lhqb8v837aKNTvl/m/bRUquxGfW+/L72LBpLRiYmJoZL5XWQXG9SHUqyngQQCKzrHQTYVsmKRtnczKpMUo57i/JnnDW89alD3Q8kn4xUDrDrgkLmGGMzzDuxcLHHfdyjnj4oBNdnGLXUjprrK5Yh1zsVLR2g5MYmIkyPyaYeZMPmUqZZ5I2XMoNjlUGwO4lzzVLagSRYeGd8QwTE8ks80bbJIMOqnk1I4bFZj0t5K6g17mQ3nwyGP4xhdmdRxORlGYAcAb9FVD3RH5SbEzYd7hsPBICpH7WBgyyIb8CI/srkXFLoTsjdObU1jPX5DyGZpWfES/7k5zEHeifJx9AUfaSeNLUkrS5Q5wuJCEXzCPOvmMRa46a9w+IVxdGBsbHnB5mB2g9BrNJSzlns0zr4VGD9BSiiioFwUUUUAUUUUAvoPSxwM+cn92lIE6+DY2AmXmHBujbw26mrX3VkjqCCCAQdhB3Ec1Wj3PNLHKcHIxLwrmhJ3vh72AvxKXCnoynjWqmeejPG1+n4XzI+m5daK8Fe1eeacPGDsIBHMdo6qzzXofv8f0Q/wB2tGrOte/+fH9EP92oW9rNOj96I81O+X+b9tFGp3y/zftoqNXYiWt9+X3sTum8ecPh5plF2ihndR0qQRfovWcYGHIgFyxPbMx2l3bazseJJrVVjDdqwBDLICDtBBYAgjmqiawaqNg0MuHZpMOgu8TdtJEg3tE+9go25WubbjstS6LkuhPQ3Qrk+LcjKjsNo4pO7gjk3jChO9YMzGw3ZTmJtzk1IIwIBBuCLgjcQeIr2smcdD23GMsMV0HpKTAyFolLwPtlhUi6t4SEHYDbeuwG3Pv805pKHFYpJcMkijkmWctE0eZsymMEMBmIGfaOffSdFT5j4eEo/pIKzmLoFFFFVmkKKKKAKKKKAKRlxJgePEpfNA2Y2+NEdkqdN12251FLUEV2Lw8kbIKcHFmsYeUOqspBVgGUjcQRcEealKqfubYu+F5E78K7Qj5sdtF6hUearZW9PKyfMSi4tphWda9/8+P6If7taLWda9/8+P6If7tRs7WX6P3ojzU75f5v20UanfL/ADftoqNXYiWt9+X3sW6Duh5JPxinLLfYdoO+msTAMLkDZJv/AJxTgzr3y9Yq0yGPaPjyK0Y3RSyxr0KkjKo6gKc0ho1GZCxVhyjySWKkEZ3Zto89OuSbvT1GsMl1Z9LTJcuOXscUV3yTd6eo0ck3enqNRwy3iXk4orvkm709Ro5Ju9PUaYY4l5OKK75Ju9PUaOSbvT1GmGOJeTiiu+SbvT1Gjkm709RphjiXk4orvkm709Ro5Ju9PUaYHEvJJai4nk8c8fCfD5xzZ4XAPnKy+rWjVlejc0eMwj5WsJijGxsEkjdST0Xy1qPLL3y9YrZU/wBJ4Gtilc8ClZ1r3/z4/oh/u1oPLL3y9YrP9d0LY6MqCR71IuBcX5Xdcca7Z2sjpPeiO9Tvl/m/bRXuqCEcvcEfs+I8te1GrsRLWv8Ael97FuiGzzt+I0FluF2ZiCQONhYE/aOum+KjZoZFjIDssgQsSFDHNa5XaBfiKgdHaAmijGUwq8fKmIBrqud0YKcsaC1lYbFG8VaZC0WrnOM2XZmte3GwsCftFVrE6uSGSQo4AaIxo+ezrePIFIEeYrm7e4k3nub7aH0BJlT9nh8q5ycPnbkbMQQgPJ9yLX7i1xuG+gLRauJXCgs1goFyTuAG+9QmO0bLyUadpPYqCj3VLBGBLuAxIvzg7beWmL6u4gyli0JBgMWbM2dgYlUBgYybBwx7u1jfLe5PUC1OwFr2GY2HSbE2HmB6q8ZwCAbXNyBxNrX+8VVcLq5MsjOy4c3kWQdsTZwJ1MmyIEPaSPiW7W2bYKdataFlgJMnJgZ2YKjFgueOFTb9mg2ujnd8a5JJNcwCeSdDmIIOQlW6CN4pXL0VXk1dCh8qQqTyxQgWyvJIzZ9i7GyHKTv4bqZ47V2Z4mRY8MCzAu3KPmmsHtJJmiZRIGKnaHOzugQLdwC0rIpJAIuDYjmNgdvmYddKW6KrUOg5VLsBCrntlYM3byiOAAydoNmaJxvNw3TalU0E4xMct1Koqi+YZ1IBzADkySGJue3HSDXAybjmVmZVILJYMB8UkXAPmINK2qs6a0fLNyixxxt+8K5ScEQyRmHLtOVg1m2gZWGZRe28SmIjkeCROShZwuVVkvyMhyDawymyXJFrHYKbAfTSqhUMQMzZVvxaxNh1Gu8vQKq+gMFPFFGkkUaKZUZUiuxQEs7mVgihT0AZQdg2WFWqhzc5y9Aot0CuqKHRKcdq38p+6ivcR3Lfyn7jRQDH4RykjLezNtv4x6K9+FPE9b9KKKAPhTxPW/Sj4U8T1v0oooA+FPE9b9K8+FPE9b9K9ooA+FPE9b9KPhTxPW/SiigD4U8T1v0o+FPE9b9KKKbgPhTxPW/Sj4U8T1v0oooDz4U8T1v0o+FPE9b9K9ooDw6T8T1v0r34U8T1v0oooA+FPE9b9KPhTxPW/SiigOJtJXVu1+KfjdB6KKKKA//Z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1577976" y="-1219200"/>
            <a:ext cx="1819275" cy="25431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0250" name="AutoShape 10" descr="data:image/jpeg;base64,/9j/4AAQSkZJRgABAQAAAQABAAD/2wCEAAkGBxQSEhQUEhMSFhQUFBcVFBcXFBYYFRQVFxcWGBcXFRUYHSggGBolHRUXIjMhJSkrLjAuFx8zODMsNygtLiwBCgoKDg0OGxAQGzQkHyQ0NCwsLCwvLCwsLCwsLy0sLCwsLCwsLCwsLCwvLCwsLCwsLCwsLCwsLCwsLCwsLCwsLP/AABEIANUAmAMBIgACEQEDEQH/xAAbAAABBQEBAAAAAAAAAAAAAAAAAwQFBgcCAf/EAEsQAAIBAgIFBAsNBwQCAwAAAAECAwARBBIFBiExQRNRYZEWIjJSU2JxgZKi0QcUFUJDc3STobGy0uEjJDVygrPBFzM0w8LxVGTw/8QAGgEBAAMBAQEAAAAAAAAAAAAAAAIDBAEFBv/EAC8RAAICAQIFAgQFBQAAAAAAAAABAgMRBEESEyEyUTEzYZGh8AUVIiOxFEJScYH/2gAMAwEAAhEDEQA/ANiCkndcnOdrsNzW4eWozT2mFwhiDxs3LMyrlkbZlUsSb22VLwd0PJJ+MVSfdEmzYvCIPiRTyt/UY0T/AM6jN4WS2iCnYoskeyyPwUn1lHZZH4KT6yqnRWXnSPZ/L6fH1LZ2WR+Ck+so7LI/BSfWVU68dwASSAALkncBzk050h+X0ePqW3ssj8FJ9ZR2WR+Ck+sqqaLwk+LscNFdD8tISkXlXZmkHk2dNOzorBRG2N0kJH4xQtyYHRljLSHzt5qtTsZjsjpIdEm38Cdl1xhUXZGUc5lsPtNMv9R8He2YE8wmBPUDSGG0loiI3iwbu3fHCuSenPKNtSSa9wr3ODxQHQkQ/wDOp58socU+2t/Ub/6hYbvZPSf2Vz/qPg72LAHmMwB6iafR+6DD8fD4tBz8mrfYjE/ZUxozTmExl1ikjdgO2RhaRf5o22jqrv8ApkHiPdD+SFi1xhYXVGYc4luPsNd9lkfgpPrKksdqhgpjd8LDm75VCMOkMljeobFe59Y/u+KljHBZFEyjzkhvWqLU9mWQnp33Ra/6L9lkfgpPrKOyyPwUn1lREmp2OXc+El+siJ/GBTKfRGNjF3wjG2/kpEfqBsT1VBu1GiMdE9/5LJ2WR+Ck+spqmvMRmaHkJgVQPflBlIJts23vVYwuJWQZlPEggghlI3qynarDmNMUH7430Zf7hqKtluXy0VPRrc03Rml1xAkCo65EvcuTvv00VEanfL/Nj/NFX1ybjlnl6quNdrjH0LdB3Q8kn4xWaaYxnL43ESg3VcuHjPC0RYuR/WzD+mrVrnpGSDDExHK7sYg/g+UlVS3lF9nTVLw0CxqqKLBRYc/n6fbVd8sLBr/DquKfH4FKKj9PY9oIXdFzOB2i853m/QACfNTmKZnKpHFJLIUDlI1vlB4sSbKL7Np4Gs/C2erK2MW036HWJxAjXM264AA2lmJsFUcWJ2ACupIFhYHExifFEB4sJf8AY4dfiyYptuZ7gm1uFgNl6msFoc4SOTH40LnhRmggHbBGIspLbmlYkLs2C+ziagcJEwBaQ3lkJeVu+dt/mGwDoAq3HLWdzE5vVT4YvEV9RTHtLif+VK0g8Et0gA5uTB7YfzE15h4FjGVFVRzKAB9lKUVU5N+pthVCCxFBRRRUSwKRxOESSxYbVN1YGzoedXG1T5KWorucHGlJYZMav62yYdlixjZ4TsTEHuozwWe2wr4/kuONaEpvWSOoIIIBB2EHcR0irFqBpgo3vKQk2UvhmO8xr3URPEpcW8XyVprtz0Z42s0nL/XD0L1RQK9q884oHug6LEUkWKjFs7iGcDcwYHk3POwYBb8zdFUuGcNjpFG9MOt/O5I+ytC91CbLhEuGK++IixClsoUl7kDbtKgeeqSNGtBLCZFKyzYZppAd6l5rhT/Kth5qosj6s9PR2vEYfEt2p3y/zY/zRRqd8v8AN+2ipVdiM+t9+X3sWPHaPTERtDKLpIkim2wjt1sQeBB2g1nekdHYjCHLNHJIg7meKNnDjhyiICUbn4dPCtPg7oeST8Yqtawa58nI0OFjEsqG0jMxEMR71iNrPxyjzkVKcYtdSGmsshL9vfYruitXZcUmIlaN0UYaWPDLIpVpJZI2UyZG2qADlF9vbN0VKe5uyQl4JrpjnRJpUI7iO2WONW3HKBcgcXpvh9dcZGbzRQSp8YQh0kA51DswfybKhtP6SBx7YzDnNkTDYlLA3dAJElS2+5VWW3A1FOKXQsthdKbU+mevyLf7pR/d4R8U4qLN5iSvrAVU60dhh8fhiLrLBKN6n7iNqsD5wRVH03qxiMIjSI5xEC7WBX94ROJ7XZLYdANhxNRtg5dUW6HUwrzGW4wormJwwDKQQQCCNxBGwiuqyntZyFFFFAFFFFAFIYtmXLLH/uQsJY+krvW/Myll89L0V1PDyRnFSi4vc1PRuNWeKOZDdJUV1PQwBH305qoe5piP3eSH/wCPM6L0RueUQeQB7earfW9PKPmJx4ZNM8rOtev4hH9EP92tGrOdev4hH9E/7ahZ2sv0fvRHup3y/wA37aKNTvl/m/bRXKuxEtb78vvYm9PYx4cNPLGLvHBO67L9sDcbKzrAwBI1VTcWvmvcuTtLE8SSSb9NatEoJAIuCJAQdxGcVR9YtUDhUabB5jEgzPhz2wCDaTAd4IG3Ibg22WpbByXQlor41SfFvuRFR+H0dkxDyq3augGXmcMxJHNe/XT6KQMoZSCGAIPODuNdVkyz3HFSwxfQelXwUrOiGSGXbNGpAZXGwSx32EkbCONgfLOYzX1iCIcJJmtsMroiDyhSWPkt56rlFWRtaWDLZoa5y4hDAwFEVSQSL3sLC5JJyjgNuyl6KKqzk1pJLCCiiih0KKKKAKKKKAmNQJ8uNnj8Lh0kHljco32SJ1VodZfq22XSOGbv0ni61WT74q1CttT/AEo+e1scXM9rOdev4hH9E/7a0as516/iEf0T/trtvazmj96I91O+X+b9tFGp3y/zftoqNXYiWt9+X3sW7D90PJJ+MU6IpnHIARcgbJN5t8cc9LnFJ36+kKtMhkGj48gdBujmmjXoVZXCjqApzXGjcJKUzGKUF3eQgxsCM7s20EbDtp17zk8HJ6DeysMk8s+kpnFVrL2EKKX95yeDf0G9lHvOTwcnoN7Kjwss5kPIhRS/vOTwcnoN7KPecng5PQb2UwxzIeRCil/ecng5PQb2Ue85PByeg3sphjmQ8iFFL+85PByeg3so95yeDf0G9lMMcyHlCFFL+85PByeg3so95yeDf0G9lMMcyHkTwDWxeCP/ANkA+Ro5B/kVrNZQMJIJcO3JyWXERMTkawGbaTs2AA761H3ynfr6QrXT2nifiDTtyvAtWc69fxCP6J/21oHvlO/X0hVD1ygeTHIyIzKMLlzKpK5uVva42XtUrO1lWkaV0Wxzqd8v837aKU1TgZeXzKy3j2XUi+/norlXaiWtadzwWyE7PO34jXXKDZtG3YNu/wAlMtJQs+HmRRdmSVVB3EnMAN4++obF6tyPye2FckvK5VzBUPKROMlgCdkbCxsLtexqwzYLAcbGELlwFALEngFvc238DSwcc466q2I1WdnYloyCkqC+bdIhAVltYgMc1zc8Oan8GhXDswcR3zWaJV5Q52VrNyilbLaw2HZzV04S8uIVe6YDaq+diFUEcLkjrrtnA3kdfPVdGrj8s8jMhDEX33cCWOQZlACg2QrsG296MZq4zooZlZg7E3aRBlsFj2xkElVA8tydm+uAn5cQq72A7ZV87EKoPNckV1yo74b7b+PNUD2PtdrNGLsCGyku37VZf2l99sthtP8AiudB6uGFrycmw5QyKBmOVjFClxm43iLbALZtm6u4BN+/UzmPN2yqGIsbAEkC7Wtc2Oy9+ilEmB3HeL7dhtzkHaKjcRoZXn5UrGe2Qm6glsscqC54/wC4PRpj2PuA4HIEslhIyEyL+zWPIDwTtb327z2vGgJ04tL5cwvYGw27CcoOzhfjSrOBvI5t/GqzgNWCihW5IjMxPdEhTiTOEDNtIsxFyd4BpTF6uNIEzsrsC2YlpEBvlCMOTI2qqAW6TtHHgJyXGorZWJByFz2rZQq7yz2yr5ztseavcNilkQOubKdozKyG3OVcAgeUdO6ovTEUl3CRO+fDNGCpSwYmwvnYHje+3caforZGRkuAigWsSxy9sLNs4cdlNjoqcWuZVubvfLYMVOUXILgZQbcCdu3mpe9VzQOj3hWJOTcKskj5mEKvYxkXmERCl2ZjtUbQNtjVioyJ7eiiih0TxHcN/KfuNFeYnuG/lP3GigOljYd7vPE8ST/mvcr+L1ml6KAQyv4vWaMr+L1ml6KAQyt4vWaMreL1ml6KAQyt4vWaMreL1ml6KAQyt4vWaMjeL1ml6KAQyN4vWaMreL1ml6KAQyN4vWaMr+L1ml6KAQyN4vWaMjeL1ml6KAQyN4vWaMjeL1ml6KAbSRMQR2u0EbzxopzRQDFQT3xJzHu2GwNb/NR+mtLpheTEgkvKzKuVydqgsb3IsLCpODuh5JPxiqX7ost8VhIx8WOeRui5jRfvfqqMnhZLaYcdij5JXsph72b0j+ajsph72b0j+aqaK9rNzpHsfl1PxLj2Uw97N6R/NR2Uw97N6R/NVNoJtvpzpD8vpLl2Uw97N6R/NR2Uw97N6R/NVLwEc2JNsLC0ovYyE5IFPTIe6/oDVPRamEC+LxgQd5DljHnkkux81qsi7GZLa9JDplt/AlTrXCN4mH9R/NTd9ecIN7sPLKPzUtgNVtGDcsMrc8kpmPU7EDzCp+HRMCdxBCPJGo/xViUt2ZJSq2i/mVfs+wXhD9aPzV2mvOEbc7HySj81Wz3pH3ieiKRm0TA/dQQt5Y1P+K7h+SKlX/j9SBXWuE7hN6Z/NXvZTD3s3pH81K4zUXAyboBGeeF3iIPPZCAfOKiMRqHKv+xi7jgJ4w5HRnQqT5wag+ZsXwemfcmiS7KYe9m9I/mo7KYe9m9I/mqvTar49d0eHkHiylWPkV1t9tR82FxUdzLgsSoG9l5OUeW0bk281QcrFsaI1aOX9xceymHvZvSP5qbJrthzK0WXEZlQPvOUqTYWObnqpYfEK65kIIPH7CCOBHNTBB++t9HX+4airZdS6Whq6YNR0fpZJxJk5QFFvtY9NuPRRUJqd8v837aKvrlxRyzzNTWq7XGPoW6Duh5JPxis307i+Xx08gN1jC4dP6LtIR/W1v6KtWt2lHw+HLRbJHJiRjuRpJFXOee193PVHwsAjUIt7DiTck8Sx4knaT01XdLCwavw6rinxvYVopjpvH8hC8gXMVHar3x/9XPmpYYruQFdnZQwSNHdrHjZQbC+y5tWbhbPXdsU3l+gpiJlRSzGwH/4ADiSeFdnDxx5WxyuzsM0OAQgsw4PiSDZR4pIXgbnZSWIilhZGkQLiWBbDQtZhhxuOKxFjYsL2VLnaPLYgw+W5JZ3Y3kdjd5G4lj/AI3DhVqSh6+pkblqXiLxHz5HuL0zi5hl5QYaIbBFhwAbczSkX9ELUadGRE3ZM7d9ITI3pOSad0VCU5M0V6aqC6IaNoyE74o/QHspfDCWE3w+IniN72Dl0PQY5My28lqUorik16MlKmuSw0if0Zr08dlxqDLu5eIEqOmSLayDpFwONqvGHnWRVdGVlYAqym4IPEEVlFdaJ0jLgXzwgtCTeXD8Dfe8N+5foGw7eO2r4XZ6SPM1OgwuKv5Gs17TTRekY8REssLZkcXB3HpBB2qwOwg7Qad1oPLCiiigM9170SsEseJjFhM/JYhR3JYgmOW3fXGU235hfdVPimBxzqN64db9F3JFaD7qE4TCR5jYNiYrtwUKS9zzdzbykVR4tHmKWJ3UrJPhmmcEbQGl7RT5EyiqLI+rPT0l3SMH5Lhqb8v837aKNTvl/m/bRUquxGfW+/L72LBpLRiYmJoZL5XWQXG9SHUqyngQQCKzrHQTYVsmKRtnczKpMUo57i/JnnDW89alD3Q8kn4xUDrDrgkLmGGMzzDuxcLHHfdyjnj4oBNdnGLXUjprrK5Yh1zsVLR2g5MYmIkyPyaYeZMPmUqZZ5I2XMoNjlUGwO4lzzVLagSRYeGd8QwTE8ks80bbJIMOqnk1I4bFZj0t5K6g17mQ3nwyGP4xhdmdRxORlGYAcAb9FVD3RH5SbEzYd7hsPBICpH7WBgyyIb8CI/srkXFLoTsjdObU1jPX5DyGZpWfES/7k5zEHeifJx9AUfaSeNLUkrS5Q5wuJCEXzCPOvmMRa46a9w+IVxdGBsbHnB5mB2g9BrNJSzlns0zr4VGD9BSiiioFwUUUUAUUUUAvoPSxwM+cn92lIE6+DY2AmXmHBujbw26mrX3VkjqCCCAQdhB3Ec1Wj3PNLHKcHIxLwrmhJ3vh72AvxKXCnoynjWqmeejPG1+n4XzI+m5daK8Fe1eeacPGDsIBHMdo6qzzXofv8f0Q/wB2tGrOte/+fH9EP92oW9rNOj96I81O+X+b9tFGp3y/zftoqNXYiWt9+X3sTum8ecPh5plF2ihndR0qQRfovWcYGHIgFyxPbMx2l3bazseJJrVVjDdqwBDLICDtBBYAgjmqiawaqNg0MuHZpMOgu8TdtJEg3tE+9go25WubbjstS6LkuhPQ3Qrk+LcjKjsNo4pO7gjk3jChO9YMzGw3ZTmJtzk1IIwIBBuCLgjcQeIr2smcdD23GMsMV0HpKTAyFolLwPtlhUi6t4SEHYDbeuwG3Pv805pKHFYpJcMkijkmWctE0eZsymMEMBmIGfaOffSdFT5j4eEo/pIKzmLoFFFFVmkKKKKAKKKKAKRlxJgePEpfNA2Y2+NEdkqdN12251FLUEV2Lw8kbIKcHFmsYeUOqspBVgGUjcQRcEealKqfubYu+F5E78K7Qj5sdtF6hUearZW9PKyfMSi4tphWda9/8+P6If7taLWda9/8+P6If7tRs7WX6P3ojzU75f5v20UanfL/ADftoqNXYiWt9+X3sW6Duh5JPxinLLfYdoO+msTAMLkDZJv/AJxTgzr3y9Yq0yGPaPjyK0Y3RSyxr0KkjKo6gKc0ho1GZCxVhyjySWKkEZ3Zto89OuSbvT1GsMl1Z9LTJcuOXscUV3yTd6eo0ck3enqNRwy3iXk4orvkm709Ro5Ju9PUaYY4l5OKK75Ju9PUaOSbvT1GmGOJeTiiu+SbvT1Gjkm709RphjiXk4orvkm709Ro5Ju9PUaYHEvJJai4nk8c8fCfD5xzZ4XAPnKy+rWjVlejc0eMwj5WsJijGxsEkjdST0Xy1qPLL3y9YrZU/wBJ4Gtilc8ClZ1r3/z4/oh/u1oPLL3y9YrP9d0LY6MqCR71IuBcX5Xdcca7Z2sjpPeiO9Tvl/m/bRXuqCEcvcEfs+I8te1GrsRLWv8Ael97FuiGzzt+I0FluF2ZiCQONhYE/aOum+KjZoZFjIDssgQsSFDHNa5XaBfiKgdHaAmijGUwq8fKmIBrqud0YKcsaC1lYbFG8VaZC0WrnOM2XZmte3GwsCftFVrE6uSGSQo4AaIxo+ezrePIFIEeYrm7e4k3nub7aH0BJlT9nh8q5ycPnbkbMQQgPJ9yLX7i1xuG+gLRauJXCgs1goFyTuAG+9QmO0bLyUadpPYqCj3VLBGBLuAxIvzg7beWmL6u4gyli0JBgMWbM2dgYlUBgYybBwx7u1jfLe5PUC1OwFr2GY2HSbE2HmB6q8ZwCAbXNyBxNrX+8VVcLq5MsjOy4c3kWQdsTZwJ1MmyIEPaSPiW7W2bYKdataFlgJMnJgZ2YKjFgueOFTb9mg2ujnd8a5JJNcwCeSdDmIIOQlW6CN4pXL0VXk1dCh8qQqTyxQgWyvJIzZ9i7GyHKTv4bqZ47V2Z4mRY8MCzAu3KPmmsHtJJmiZRIGKnaHOzugQLdwC0rIpJAIuDYjmNgdvmYddKW6KrUOg5VLsBCrntlYM3byiOAAydoNmaJxvNw3TalU0E4xMct1Koqi+YZ1IBzADkySGJue3HSDXAybjmVmZVILJYMB8UkXAPmINK2qs6a0fLNyixxxt+8K5ScEQyRmHLtOVg1m2gZWGZRe28SmIjkeCROShZwuVVkvyMhyDawymyXJFrHYKbAfTSqhUMQMzZVvxaxNh1Gu8vQKq+gMFPFFGkkUaKZUZUiuxQEs7mVgihT0AZQdg2WFWqhzc5y9Aot0CuqKHRKcdq38p+6ivcR3Lfyn7jRQDH4RykjLezNtv4x6K9+FPE9b9KKKAPhTxPW/Sj4U8T1v0oooA+FPE9b9K8+FPE9b9K9ooA+FPE9b9KPhTxPW/SiigD4U8T1v0o+FPE9b9KKKbgPhTxPW/Sj4U8T1v0oooDz4U8T1v0o+FPE9b9K9ooDw6T8T1v0r34U8T1v0oooA+FPE9b9KPhTxPW/SiigOJtJXVu1+KfjdB6KKKKA//Z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1577976" y="-1219200"/>
            <a:ext cx="1819275" cy="25431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654460F-DB93-4C15-BD2C-F05518C9714F}"/>
              </a:ext>
            </a:extLst>
          </p:cNvPr>
          <p:cNvSpPr txBox="1"/>
          <p:nvPr/>
        </p:nvSpPr>
        <p:spPr>
          <a:xfrm>
            <a:off x="6515949" y="3124888"/>
            <a:ext cx="516834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Active Articulator: </a:t>
            </a:r>
          </a:p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Front of the Tongue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Passive Articulator: </a:t>
            </a:r>
          </a:p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Hard Palate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s://encrypted-tbn0.gstatic.com/images?q=tbn:ANd9GcQltnaoE8JeCjnEQPPcCd8ksw7YRvXSYE_OB3VlJWoydeWdD7u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368554" y="2290014"/>
            <a:ext cx="4065400" cy="4140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945907" y="427986"/>
            <a:ext cx="32861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Palatal / j / </a:t>
            </a:r>
          </a:p>
          <a:p>
            <a:pPr algn="ctr"/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( As in </a:t>
            </a:r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es)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83F0F6-A5EB-4E28-A21E-CC171164FC17}"/>
              </a:ext>
            </a:extLst>
          </p:cNvPr>
          <p:cNvSpPr txBox="1"/>
          <p:nvPr/>
        </p:nvSpPr>
        <p:spPr>
          <a:xfrm>
            <a:off x="6655097" y="2963105"/>
            <a:ext cx="516834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Active Articulator: </a:t>
            </a:r>
          </a:p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Front of the Tongue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Passive Articulator: </a:t>
            </a:r>
          </a:p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Hard Palate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 descr="data:image/jpeg;base64,/9j/4AAQSkZJRgABAQAAAQABAAD/2wCEAAkGBhQSEBQTExEVFBUWFxcVFxgYFRcYFxcXFRUaFBYbFRgYHCYeGhkjGRcaHy8gIycpLCwsGB4xNTAqNSYrLCkBCQoKDgwOFw8PGiwkHyQpLCwsLCkpLCkpLCwsLCksKSwsLCkpKSwsLCwtLCwsKSwsLCkpKSwsKSwsKSkpLCwpLP/AABEIAPIA0AMBIgACEQEDEQH/xAAbAAEAAwEBAQEAAAAAAAAAAAAABAUGAwIBB//EAEYQAAIBAwAECQcICgIDAQEAAAECAwAEEQUSITEGEzRBUWFxc7MiMlJUgZPSFBUWI2JykaEkM0JDU4KSorGyY9GDwcN0RP/EABkBAQADAQEAAAAAAAAAAAAAAAACAwQBBf/EACYRAAICAgEFAAICAwAAAAAAAAABAhEDMRIEITJBURRxYYETM0L/2gAMAwEAAhEDEQA/AP07g7wdtTZ2xNrASYYiSYYySTGuc7Ksfo1a+qW/uY/hpwa5FbdxF4a1ZUBW/Rq19Ut/cx/DT6NWvqlv7mP4asqUBW/Rq19Ut/cx/DT6NWvqlv7mP4asqi6U0isELytuRScDeTuCjrJwB1mgMnpPQttJeKi20ISBNZ8QoA0sowgOzbqplsfbWu/zBbeqwe5j+GveirVkj+sOZHJklPTI+1sdQ80dQFTKpbtnpY8ajGmQPmC29Vg9zH8NPmC29Vg9zH8NT6Vy2T4r4QPmC29Vg9zH8NPmC29Vg9zH8NT6UtjivhA+YLb1WD3Mfw0+YLb1WD3Mfw1PpS2OK+ED5gtvVYPcx/DT5gtvVYPcx/DU+lLY4r4QPmC29Vg9zH8NPmC29Vg9zH8NT6UtjivhA+YLb1WD3Mfw0+YLb1WD3Mfw1PpS2OK+ED5gtvVYPcx/DT5gtvVYPcx/DU+lLY4r4QPmC29Vg9zH8NPmC29Vg9zH8NT6UtjivhA+YLb1WD3Mfw1B07oK3FrcEW0IIhlIIijBBEbYx5NXtQNP8kuO5l8NqJnJRVPsXvBrkVt3EXhrVlVbwa5FbdxF4a1ZVeeWflTWAj0WJ9QpcJpHKSHWEih9JmPAJ26jRuRq+aQxONua/Vap9NcForqSJ5WlxGQ2osrrE5VhIvGxg4fDqCM9FXFAKzWnpeNuY4f2IQJ5OtzlYVPZhn7VWtDcTqiM7HCqCxPQAMmsvo5SdeVhh5m4wjnAwFRfYgHtzUZOkX4I8pfomUpSqT0BXwnAyd1cru7WNdZjs3ADaWJ3BQNpYncBXq00A0+Hulwm9YObqM+Dh2+z5o699SUbKsmVQIa6YDkrBHJcEfw18jPXKxCfmakLZXrjZHBD9+RpG/pRQP7q06IAAAMAbABuHZX2rOCMks83ozn0fuTvu412jzLfm5xl5G/HFfTweuBnF4p6Ne3U4/odc1oqV2kQ/wAk/plp9H3qbQLecdALwt7NbXU+0iuSaVAcRyo8Eh81ZAAH7twSj9gOeqtdXG7s0lQpIiup3qwBB9hrjiicc8lspaVD0hop7McZDrywDz4iS7xjnaEnymA3lDn7PQZFvcLIiujBlYZUg5BB6Kqao2QyKa7HSlKVwsFKUoBSlKAVA0/yS47mXw2qfUDT/JLjuZfDaurZGXiy94Ncitu4i8NasqreDXIrbuIvDWrKrzyhSlcL28WKNpHOFQFieof+6ApeEU3GyJbA+SMSzfdB+rQ/eYZ7EPTX2oWjI2w0sgxJM3GOPRyMIn8iAL2g9NTapk7Z6WKHCIrjd3axoWbduAG0sTsCqOdidgFe5ZQqlmIAAJJO4Ab69aD0c0ji5lUrjPERneqnZxjj+Iw5v2QcbyaRVjLkUF/J10PoQ6wnuADLjyE2FYAeZTzuR5zewbN95SlXHnNtu2KUpQ4KUpQClKUArK6XsDaEzRLmBmLTIP3WdrSoPRztZe0jnzqq+EVxqyUZOLtGfVgQCDkHaCNxB3Yr7UK4tPkThd1s5xGeaFycCMn0GJ8k8x8nnFTapao9KE1NWhSlK4TFKUoBUDT/ACS47mXw2qfUDT/JLjuZfDaurZGXiy94Ncitu4i8NasqreDXIrbuIvDWrKrzyhWc0/Nx0ywDzIyss3Ww2xJ+Pln7q9NW2l9JiCPWxrMSFRed3bzVH+SeYAnmqksbYovlHWdiXdvSdt57OYdAAqEnSL8EOUr+EilKiaQlbyYoz9bKdVPsj9uQjoRdvbqjnqo3tpK2fbK2+VT7dsELbeiSZT5p+ym89LY9E1qqjaOsEgiSKMYVBgdPWSeck7Sek1Jq9KjzJycnbFKUrpAUpSgFKUoBSlKAUpSgOc8CupV1DKwwQRkEHmIrOy8H54eTuJY+aOZmDKOhJQCSOgMD96tNSuNWSjJxdox0mlmj/X280PS2pxkf9cWsAPvYqXbXaSLrRurr0qwYfiK01VOkOC8ErF9Ti5f4sR1JPaR53YwIqLgaI9S/aItKhSPJbsEuCCrHEc4GFYncsoGxH6D5p5sHZU2q2qNcZqStCoGn+SXHcy+G1T6gaf5JcdzL4bUWxLxZe8GuRW3cReGtT5ZQqlmICgEknYABtJNQODXIrbuIvDWqzSlx8pkMf7mNsN/yyKc6p6UU7+ltnMc3N0eZGLk6RyWYzycewIUDEKnmU73Yczv0cwAHOalUpVLdnpwioqkfCa+8F7TXLXbA5kGrED+zCp8nZzFz5Z6tXoqJcRcdKtsNzAvLv2RKcEZG4u3k9mt0VqlXAwKnBezL1E/+UfaUpVhkFKUoBSlKAUpSgFKUoBSlKAUpSgFKUoDnPArqUdQysCCCMgg7wRWYELW8vEuxZGyYHO0kAZMbHnZQMgnaV6wa1dQNN6M4+BkzhvOjb0JF2o3sP4jI5641ZZjm4OyuqBp/klx3MvhtXbR93xsSvjBOxh6LqdV19jAj2Vx0/wAkuO5l8NqpWz0Zd4smwXLR6KhZPP8Ak8KqehnVEB9mtn2V8hhCKFXcowPZ09dS9C2iy6OgjcZVreIEdRjXn5j11XSWVzBs1flKczKVWUAbtdWIVz1qR2VZJNmPBOMbsk18JxtNQH05Gv6xZYu8hkUf1apU7+muMl0t3iCBtcOdWV1B1Y4975bcGYeSBvy2eaq6ZreSKV2XXBWDMbXBGGnIYZ3iIbIh2avldrmryvKIAAAMADAHQBVfpfTqW+qpVnkfOpGmCzau87SAqjZliQNtX6PNbcmWVKzPzlePzwQg8wVpWGz0iVXOeo1y4mc51r2baCPJWFB2j6snPtqPJFiwTZq6+Fsb6yL6J1s69xctnGz5RIo2dAQrXhODluN8QfvC0nX+8JrnNE108vZf3nCW2iOHuIw3ohtZunzVyfyqOeF8OzVSd85wVt5cbOsqBUW3tkjGERUHQqhR+ArrXOZNdMvbPa8Kwf8A+W59qIP8vX0cK1yc21yuNueK1h/YxzXOvjHG/Z21zmyX40fp7XhlFrapiuR1m2lx+IU0XhtbZxmYdttPj8eLri06jeyj2iuU2lIk8+aNfvSKP8mu82c/Hj9Jx4ZWo3ykbM7YpR/lK+Jw1tD+/wAbM5ZJFGO1lFV8Om4G824ibslQ7/bUtJAdxz2HNOZz8dfSzg07bv5lxE3ZIpP4ZqaDWans438+NH+8ob/IqK2gYOaPUPTGzRnfn92Rz05kX0z9M2FKx50dKp1orudD0O/HIe1ZMn8GB66lRcI7iLlEAkX07fJPaYW8r+kt2VJSTKpYZxNNSoejdLxXC60MiuBsONhU9DKdqnqIFTKkVGV4vi7u4j5m1bhf/JlJB/Whb+euWn+SXHcy+G1TdPLq3du+PPSWInPRqyrs/laoWn+SXHcy+G1VPyN+N3jL3g1yK27iLw1qyqt4Ncitu4i8NasqtMApilKAVkrUF55522lnMSfZjhJQAdr67HtHRWou7pY42kc4VFLMegKMmstoOErbxhhhiuuw6GclyD15aoT0aenVysnUpSqjcKE0qAbP5ZKYT+ojIM/2285YezGGbqwOc11KyE5qCtnmLSbzZ+SwGYZxxhYRw5zg4cgl/wCRSOupcXB+6f8AW3KRD0YIwT7ZJc/korSIgAAAAAGABsAA3ACvVWqKMMs02UScD4sYkluJfvTuv5RlQPwr0nAqyGP0WI49Ia3+2au6VIqcm9lT9E7Pf8jt/cp/1XaLg9bKcrawqc5yIkBz07q56W4SwW/ku+ZD5sSDXlbsRdvtOB11TyaVvJ8gKtpHzElZZyOfYPq0/vrjdEowctF7eWVuF1pY4Qo25dUCj2sMCsvO+ijtjt1kI57aBzt6niAAPXrV2TQMWtrODM/pzMZD7A3kr/KBVjUHM0R6Z+2Zm7iuDyNLmLo+USxPH7VbXlH4jsr3aX+kUH19pBJ0mCYhsfclUAnsatHSo2aFjr2yv0dpyKYlVJVx50bqUkXtU7x1jIqwqJpDRkcwAdckbVYHDoelGG1T2VV6K02yXLWVwcyheMhkIA4+LnOzZxinIYDfjNcJXWyxu9G5fjom4qcDAkAzkejKv7adR3cxBq50Dpvjw6uupNEQsiZyNoyrIedGG0HtB2g1EquVjHpK2ZcYmSWCTZv1F46M+wq4/mqUX6KM+NNckWnCnYbVtuyfGz7cMq7eqq3T/JLjuZfDarTha2IYznGLiD+6UIfyYiqvT/JLjuZfDauy2iOHwZe8GuRW3cReGtWVVvBrkVt3EXhrVlVhjFKUoDOcJ7nXkitRt1vrpeqOMgqD1NJgditXuq7Rw15rmc73laMHojtyYlA6tYO3a1WNUyfc9HDGoFXePcPJILfV+ojWRkYZ44uWwinPkeSh29JHNXS40yogWZVL8ZqcWgxrO0mNRRnccnb0YPRUng6D8uuyDs4u2BH2hxp/1K1UcHYg94kGNlm9yzD0SXMdvkdcbsR2VLjoqeVpyLa14O3TgGe6Eed6QRr5PUJJNYk9eBV7ovRcdvEI4wQoySSSWZicszsdrMTtJNS6E1NKjLKTlsUrO3fDFSzR2sZuXXYSpCwoftSnYT1KGNVsllPcD9Ln8k/uYCyRdjvseT24HVRySJQxSlouNIcLI0YxxK1xKN6R4IU/8kh8hOwnPVVZL8qn/XTcQn8O3PlY+3Mwz/SF7alW1ssahEVUUblUAAewV1qtzZrhgit9yLYaMjhBEaBc7WO9mPS7Hax6yalUpUDQlQpSlAKUpQCsrw90NxqQzqxSWCVSjg4KiQhD2jWKkjoBrVVF0racbBLH6aMo7SpAx15xXURkrTR50RpDj4UkxgkeUvoup1XX+VgR7KjaSH6Xo/Yc/KG3HZj5NLnI5+aoug7kh0Ofq7uFblehZgALlR2kh+0vVgy62kbNfQFxKfZGIv8A6/lUkqkUynyxNlpwvANuoxnM9vjqPHoc/lVXp/klx3MvhtVnwrXK264zm4Q792oryZ69qiqzT/JLjuZfDauy2iGDwkXvBrkVt3EXhrVlVbwa5FbdxF4a1ZVYYxSlKAxtwHs5JFeKR4Hd5EkjQvqcYxdkkVQWGGJwwBBBG4ivKcIkfZFHNM3MqQyD8WdVVe0kVqNKaVjt4+MkbAzgADLOx3KijazHmAqgfhNeElksECcwkuAsrD7qoyqccxb8Kg4o0wy5KpIs+DWi3iR3lxxszmRwDkLsCogPPqooGec5q1WFQSwUAtjWIAycDAyefZULQumkuULKGRlOrJG4w6NjOGG7cQQRsIORVhUzO7vucL28SGN5JG1URSzE8wG2snI0t8A04aKA4K2+cMw5jckdO/ixs6c1ZcOB+jIW/VrPC0vRxYkBOt9kHVJ7KK2QCDkHaDzHsqE3RowQUu7PMUQVQqqFUDAAAAA6ABsFe6Uqo3ClKUApSlAKUpQClKUApSlAUcNm76O1ohrS2lzMyKMEssczhk7WiYjH3am8GXFxevco2Yo4RCpwRmSRxLIO1QsYPQSRzGp3AxcR3HXdXB/vx/6rQAVfXs8xyauP8lBwlbM9ouf2pXx06sRX/wClQNP8kuO5l8NqmabbWvYRjzIZWzjdrvGo29YVvwqHp/klx3MvhtVctmrD/rZe8GuRW3cReGtWVVvBrkVt3EXhrVlVphFKUoDJ6SPG6SIYZW3hQpncJJ2fWYdepGBnrPTUyuGnYDFdxz/u5VFu/wBlwxaFj1HWZO0rXeqZ7PQwVwK6GYw6ShbZxdwjQP3keZYT/Txi/hXXhFpiWG8RlciGFI2lTGx1nlaMsTvygTW/GuemjqpHKQSIpopTjfqq4DnrAQscdVc5JYrq4uijrJE0UUJZW1lJIkZgpGzYsi7jz1JPsVTxp5K+mzZQRg7QaoLjgXDtMBe1c88RwmftRHMZ/D2124KaW42AIzAzQ/VzLnygy+TrEb8MBrA84NXVWGXumZGxuJA7wTheNQBsrkLLGdgdQdo2jBXbg9RFTq4cJ8C7siPPJnB64+Ky3s1xH7cV3qmSpno4ZOUbYpSlRLRSlKAUpSgFKUoBSlRNK3nEwSy+gjN7QNn54oGTOBG201vTluH9jXEmPyq/qv4P2JhtYIjvSNFb7wUa392asK0Hkt27MvK2te3DegsUP4KZT4g/CuGn+SXHcy+G1etGNrcbJ/EmlYdYVuLX+1BXnT/JLjuZfDaqXs9CKrH/AEXvBrkVt3EXhrVlVbwa5FbdxF4a1ZVcecKUpQEfSFis0TRuMqwwekc4IPMQcEHpFZzR0zFSkn62M6knWRuYdTLhh245q1dZzhNb8XJFdDYARDN1o5xGx60kI29DtUZK0XYZ8ZHuvMcQUYUBR0AAD8BXqlUnokO90TFKQzoCwGAwJVwDzB1IbHtrlHoRVBAmuQCMcqnOAOjL7KsaV22RcIvaIdnopI2LjXZyMF5JHkfG/AZySBnmFTKUrh1JLshSlKHRSlKAUpSgFKUoBVZpVeMltrfGeNlDP1RQfWsewsEX+arOonBVOOubi63on6LEfuHWnYdsmFz/AMdSiu5TmlxgauoemL7ibeWX0EZh1kDyR7TgVMqh4VSa3EQfxJA7fch+sPsLhB7auZ58VbSIuj7fi4o0O9VUHtA2/nmuGn+SXHcy+G1T6gaf5JcdzL4bVQtnqS8WXvBrkVt3EXhrVlVbwa5FbdxF4a1ZVeeUKUpQCq7hHEGs7hSAQYZN+7zDVjUDhByS47mXwzQFNo6QtDGx3lEJ7SoJqRUfRw+pix/DT/UbqkVnPWWhSlKHRSlKAUpSgFKUoBSlKAUpXO4nVEZ3YKqgsxO4ADJJ9lAQNN3jAJBCfr5zqR/ZH7yU/ZRTnt1Rz1qdF6NS3hSGMYRFCjp6yekk7Sek1S8ErEvm9kXDzKBGpHlRwecqnoZj5bdoH7NaSroqkeblnzkKzN/Jr37dEMIX+aZ9c/2xr+NaasnZbZrpj+1cMPYkaRj/AFNJaJYFcyZUDT/JLjuZfDap9QNP8kuO5l8NqqWzdLxZe8GuRW3cReGtWVVvBrkVt3EXhrVlV55QpSlAK53EWsjL6QI/EYrpSgMjoOTWtoT/AMaD2qoU7usVOqBokaolj/hzyr7C5kXn9FxU+qHs9WDuKYpSlcJClKUApSlAKUpQClKUAqpmtRfXBtd8MJR7g8znzo4R05wGbqwP2qsricIjO2xVUsexRk/kKo7APInFFmjRfrrkoxVnnm+tMWspBCxoQDjf5I5jUo/SnK21xXs/QBSqfgfrfIYC7MxKa2WJLFWJZMk7c6pFXFXHnCsno58tP/8AomH4NitOlypZlDqWXGsoIJXO7WG8VldFPk3B28pnG3qfH/qoT0aOn8ifUDT/ACS47mXw2qfUDT/JLjuZfDaq1s2y8WXvBrkVt3EXhrVlVbwa5FbdxF4a1ZVeeUKUpQClKUBmdOWpt5muVXMUmOPwCSrKAqS4H7Or5LdQU8xrpHIGAZSCCMgg5BB3EEbxWiqiuOCaDJt5GtyduFAaInpMTbB/LqmoSjZoxZuPZnilcPkV4pOY4JBtwVlZCejKshA/qNc+MuR51jJu3rJC34ZcE/hUOLNSzQfsl0qvOl8efb3KdZgdhvxvj1hXlOEdsdnyiMHYMMdQ5PU+DXKZNTi/ZZUrnDcK4yjqw+ywP+K6VwkKUpQClKUBRcLNIaiRxAazSuBq+kFIOOxnKIepzXW7tTHbCEHMkzCItzs8zfWv+BduwVwi0dJLfyTSDEUQVIQf2m1dZn+6CxA6x1Vb6Oj42+3eTbJrf+WYFR7RGG94Kmvhnm6Tk/0jSwxBVCqMBQAB0ADA/KvRNfarOEt1xdnO/OI2A+8w1V/uIq0wGV0UcS211szLNIGYAAtHclzGGOdoBEWKm6JQA3AGeUznb1yZP5muWloeLtNn7nimHOfqXRufqWpNiCJLkEbriTHWGCuP9qqb7G9RrIv0TKgaf5JcdzL4bVPqBp/klx3MvhtUVsul4sveDXIrbuIvDWrKsJDZTNHaNqSOvERcXqNq6jcVHgsebBD5PPrLt8nyeHDbgZcXcmuEhk1bPi/LVCzS65LCB2P1EhHmy6pAOMjZV55R+hUrA6e4O3dxecdGhiVoEtH15F1uIeaYXDLxb+fqcU69uNhzUOy0TpWNIYULxRpa2cJxJbsFkRrbjmQMMgiNbhSCGBJUgnWwgH6VSsLb2GlRIhMzlUKrhmgKuvHXYLS6q5JEPyU+TjJJ2ZBxVpwd0nMkRufLkQuCSYVwpurCXZqOdYfUzEHYcADA2Agfp1KxvC6xku0tcWUrgsWf6yJXtwGUhlR5FXjTq4EgyUUvja2Dk34A3xQjiRnzOVHbd8Wy/OPbrkNj9ZszjIFAfr1KoNCaGeG9vJDrFJjCysz6xJAfXGM5ULlVA2DAHXV/QCvLxBt4B7Rn/NeqUBU3PBS0k2taxZ9JUCsOxlwwPtqtu+D80A1raRpVG+GVskj/AIpT5QPU+sD0jfWopXGrJRk46Mto+/WZNdM7yCCMMjDYyuOZgdhFSajcJLUW8y3a7EdliuBzYbyYpT0FWIUn0W2+aKk1VJUejjnzVilKVEsPjMACTsA2nsG+u/BG3IthIw8qcmdurjNqD+WPVX2VVadY/J3UHBfEQ7ZWEQ/2rWRRhVCgYAAAHUNgqyBj6mWke6oeF7Zjhj/iTxKfuoTM35R1fVnOED5vLZPRSeT2/Vxj/c1N6M+NXJEXTaZtZx0xSb/uGvGj5CZZ885ik7DJbx5/NfzqbN5rdh/xVVoNwXcf8VqfYbcY/wAVUtG+Xmv7LioGn+SXHcy+G1T6gaf5JcdzL4bVxbJy8WflOjuEV0IYwLqcAIoAEzgABRjG2pH0luvW7j30nxUpV55Q+kt163ce+k+Kn0luvW7j30nxUpQD6S3Xrdx76T4qfSW69buPfSfFSlAPpLdet3HvpPip9Jbr1u499J8VKUA+kt163ce+k+Kn0luvW7j30nxUpQD6S3Xrdx76T4qfSW69buPfSfFSlAPpLdet3HvpPip9Jbr1u499J8VKUBC01wguWt5Q11OwKNkGVyDs5wTXNeEd1gfpU/vpP+6Uods+/SO69an98/8A3T6R3XrU/vn/AO6UoLZyueENzhf0qfz0P61+ZwRz1a/SW69buPfSfFSlDg+kt163ce+k+Kqq74Q3PykH5VPniiM8a+cFxszndspSgOknCK6wf0qfcf3z/wDdVuhtO3C51bmYfVwDZK42LHgDfuApSh22Wf0juvWp/fP/AN1wv+EFyYpAbqcgowIMr4IKnOdtKUFs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577976" y="-1790700"/>
            <a:ext cx="3228975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20484" name="AutoShape 4" descr="data:image/jpeg;base64,/9j/4AAQSkZJRgABAQAAAQABAAD/2wCEAAkGBhQSEBQTExEVFBUWFxcVFxgYFRcYFxcXFRUaFBYbFRgYHCYeGhkjGRcaHy8gIycpLCwsGB4xNTAqNSYrLCkBCQoKDgwOFw8PGiwkHyQpLCwsLCkpLCkpLCwsLCksKSwsLCkpKSwsLCwtLCwsKSwsLCkpKSwsKSwsKSkpLCwpLP/AABEIAPIA0AMBIgACEQEDEQH/xAAbAAEAAwEBAQEAAAAAAAAAAAAABAUGAwIBB//EAEYQAAIBAwAECQcICgIDAQEAAAECAwAEEQUSITEGEzRBUWFxc7MiMlJUgZPSFBUWI2JykaEkM0JDU4KSorGyY9GDwcN0RP/EABkBAQADAQEAAAAAAAAAAAAAAAACAwQBBf/EACYRAAICAgEFAAICAwAAAAAAAAABAhEDMRIEITJBURRxYYETM0L/2gAMAwEAAhEDEQA/AP07g7wdtTZ2xNrASYYiSYYySTGuc7Ksfo1a+qW/uY/hpwa5FbdxF4a1ZUBW/Rq19Ut/cx/DT6NWvqlv7mP4asqUBW/Rq19Ut/cx/DT6NWvqlv7mP4asqi6U0isELytuRScDeTuCjrJwB1mgMnpPQttJeKi20ISBNZ8QoA0sowgOzbqplsfbWu/zBbeqwe5j+GveirVkj+sOZHJklPTI+1sdQ80dQFTKpbtnpY8ajGmQPmC29Vg9zH8NPmC29Vg9zH8NT6Vy2T4r4QPmC29Vg9zH8NPmC29Vg9zH8NT6UtjivhA+YLb1WD3Mfw0+YLb1WD3Mfw1PpS2OK+ED5gtvVYPcx/DT5gtvVYPcx/DU+lLY4r4QPmC29Vg9zH8NPmC29Vg9zH8NT6UtjivhA+YLb1WD3Mfw0+YLb1WD3Mfw1PpS2OK+ED5gtvVYPcx/DT5gtvVYPcx/DU+lLY4r4QPmC29Vg9zH8NPmC29Vg9zH8NT6UtjivhA+YLb1WD3Mfw1B07oK3FrcEW0IIhlIIijBBEbYx5NXtQNP8kuO5l8NqJnJRVPsXvBrkVt3EXhrVlVbwa5FbdxF4a1ZVeeWflTWAj0WJ9QpcJpHKSHWEih9JmPAJ26jRuRq+aQxONua/Vap9NcForqSJ5WlxGQ2osrrE5VhIvGxg4fDqCM9FXFAKzWnpeNuY4f2IQJ5OtzlYVPZhn7VWtDcTqiM7HCqCxPQAMmsvo5SdeVhh5m4wjnAwFRfYgHtzUZOkX4I8pfomUpSqT0BXwnAyd1cru7WNdZjs3ADaWJ3BQNpYncBXq00A0+Hulwm9YObqM+Dh2+z5o699SUbKsmVQIa6YDkrBHJcEfw18jPXKxCfmakLZXrjZHBD9+RpG/pRQP7q06IAAAMAbABuHZX2rOCMks83ozn0fuTvu412jzLfm5xl5G/HFfTweuBnF4p6Ne3U4/odc1oqV2kQ/wAk/plp9H3qbQLecdALwt7NbXU+0iuSaVAcRyo8Eh81ZAAH7twSj9gOeqtdXG7s0lQpIiup3qwBB9hrjiicc8lspaVD0hop7McZDrywDz4iS7xjnaEnymA3lDn7PQZFvcLIiujBlYZUg5BB6Kqao2QyKa7HSlKVwsFKUoBSlKAVA0/yS47mXw2qfUDT/JLjuZfDaurZGXiy94Ncitu4i8NasqreDXIrbuIvDWrKrzyhSlcL28WKNpHOFQFieof+6ApeEU3GyJbA+SMSzfdB+rQ/eYZ7EPTX2oWjI2w0sgxJM3GOPRyMIn8iAL2g9NTapk7Z6WKHCIrjd3axoWbduAG0sTsCqOdidgFe5ZQqlmIAAJJO4Ab69aD0c0ji5lUrjPERneqnZxjj+Iw5v2QcbyaRVjLkUF/J10PoQ6wnuADLjyE2FYAeZTzuR5zewbN95SlXHnNtu2KUpQ4KUpQClKUArK6XsDaEzRLmBmLTIP3WdrSoPRztZe0jnzqq+EVxqyUZOLtGfVgQCDkHaCNxB3Yr7UK4tPkThd1s5xGeaFycCMn0GJ8k8x8nnFTapao9KE1NWhSlK4TFKUoBUDT/ACS47mXw2qfUDT/JLjuZfDaurZGXiy94Ncitu4i8NasqreDXIrbuIvDWrKrzyhWc0/Nx0ywDzIyss3Ww2xJ+Pln7q9NW2l9JiCPWxrMSFRed3bzVH+SeYAnmqksbYovlHWdiXdvSdt57OYdAAqEnSL8EOUr+EilKiaQlbyYoz9bKdVPsj9uQjoRdvbqjnqo3tpK2fbK2+VT7dsELbeiSZT5p+ym89LY9E1qqjaOsEgiSKMYVBgdPWSeck7Sek1Jq9KjzJycnbFKUrpAUpSgFKUoBSlKAUpSgOc8CupV1DKwwQRkEHmIrOy8H54eTuJY+aOZmDKOhJQCSOgMD96tNSuNWSjJxdox0mlmj/X280PS2pxkf9cWsAPvYqXbXaSLrRurr0qwYfiK01VOkOC8ErF9Ti5f4sR1JPaR53YwIqLgaI9S/aItKhSPJbsEuCCrHEc4GFYncsoGxH6D5p5sHZU2q2qNcZqStCoGn+SXHcy+G1T6gaf5JcdzL4bUWxLxZe8GuRW3cReGtT5ZQqlmICgEknYABtJNQODXIrbuIvDWqzSlx8pkMf7mNsN/yyKc6p6UU7+ltnMc3N0eZGLk6RyWYzycewIUDEKnmU73Yczv0cwAHOalUpVLdnpwioqkfCa+8F7TXLXbA5kGrED+zCp8nZzFz5Z6tXoqJcRcdKtsNzAvLv2RKcEZG4u3k9mt0VqlXAwKnBezL1E/+UfaUpVhkFKUoBSlKAUpSgFKUoBSlKAUpSgFKUoDnPArqUdQysCCCMgg7wRWYELW8vEuxZGyYHO0kAZMbHnZQMgnaV6wa1dQNN6M4+BkzhvOjb0JF2o3sP4jI5641ZZjm4OyuqBp/klx3MvhtXbR93xsSvjBOxh6LqdV19jAj2Vx0/wAkuO5l8NqpWz0Zd4smwXLR6KhZPP8Ak8KqehnVEB9mtn2V8hhCKFXcowPZ09dS9C2iy6OgjcZVreIEdRjXn5j11XSWVzBs1flKczKVWUAbtdWIVz1qR2VZJNmPBOMbsk18JxtNQH05Gv6xZYu8hkUf1apU7+muMl0t3iCBtcOdWV1B1Y4975bcGYeSBvy2eaq6ZreSKV2XXBWDMbXBGGnIYZ3iIbIh2avldrmryvKIAAAMADAHQBVfpfTqW+qpVnkfOpGmCzau87SAqjZliQNtX6PNbcmWVKzPzlePzwQg8wVpWGz0iVXOeo1y4mc51r2baCPJWFB2j6snPtqPJFiwTZq6+Fsb6yL6J1s69xctnGz5RIo2dAQrXhODluN8QfvC0nX+8JrnNE108vZf3nCW2iOHuIw3ohtZunzVyfyqOeF8OzVSd85wVt5cbOsqBUW3tkjGERUHQqhR+ArrXOZNdMvbPa8Kwf8A+W59qIP8vX0cK1yc21yuNueK1h/YxzXOvjHG/Z21zmyX40fp7XhlFrapiuR1m2lx+IU0XhtbZxmYdttPj8eLri06jeyj2iuU2lIk8+aNfvSKP8mu82c/Hj9Jx4ZWo3ykbM7YpR/lK+Jw1tD+/wAbM5ZJFGO1lFV8Om4G824ibslQ7/bUtJAdxz2HNOZz8dfSzg07bv5lxE3ZIpP4ZqaDWans438+NH+8ob/IqK2gYOaPUPTGzRnfn92Rz05kX0z9M2FKx50dKp1orudD0O/HIe1ZMn8GB66lRcI7iLlEAkX07fJPaYW8r+kt2VJSTKpYZxNNSoejdLxXC60MiuBsONhU9DKdqnqIFTKkVGV4vi7u4j5m1bhf/JlJB/Whb+euWn+SXHcy+G1TdPLq3du+PPSWInPRqyrs/laoWn+SXHcy+G1VPyN+N3jL3g1yK27iLw1qyqt4Ncitu4i8NasqtMApilKAVkrUF55522lnMSfZjhJQAdr67HtHRWou7pY42kc4VFLMegKMmstoOErbxhhhiuuw6GclyD15aoT0aenVysnUpSqjcKE0qAbP5ZKYT+ojIM/2285YezGGbqwOc11KyE5qCtnmLSbzZ+SwGYZxxhYRw5zg4cgl/wCRSOupcXB+6f8AW3KRD0YIwT7ZJc/korSIgAAAAAGABsAA3ACvVWqKMMs02UScD4sYkluJfvTuv5RlQPwr0nAqyGP0WI49Ia3+2au6VIqcm9lT9E7Pf8jt/cp/1XaLg9bKcrawqc5yIkBz07q56W4SwW/ku+ZD5sSDXlbsRdvtOB11TyaVvJ8gKtpHzElZZyOfYPq0/vrjdEowctF7eWVuF1pY4Qo25dUCj2sMCsvO+ijtjt1kI57aBzt6niAAPXrV2TQMWtrODM/pzMZD7A3kr/KBVjUHM0R6Z+2Zm7iuDyNLmLo+USxPH7VbXlH4jsr3aX+kUH19pBJ0mCYhsfclUAnsatHSo2aFjr2yv0dpyKYlVJVx50bqUkXtU7x1jIqwqJpDRkcwAdckbVYHDoelGG1T2VV6K02yXLWVwcyheMhkIA4+LnOzZxinIYDfjNcJXWyxu9G5fjom4qcDAkAzkejKv7adR3cxBq50Dpvjw6uupNEQsiZyNoyrIedGG0HtB2g1EquVjHpK2ZcYmSWCTZv1F46M+wq4/mqUX6KM+NNckWnCnYbVtuyfGz7cMq7eqq3T/JLjuZfDarTha2IYznGLiD+6UIfyYiqvT/JLjuZfDauy2iOHwZe8GuRW3cReGtWVVvBrkVt3EXhrVlVhjFKUoDOcJ7nXkitRt1vrpeqOMgqD1NJgditXuq7Rw15rmc73laMHojtyYlA6tYO3a1WNUyfc9HDGoFXePcPJILfV+ojWRkYZ44uWwinPkeSh29JHNXS40yogWZVL8ZqcWgxrO0mNRRnccnb0YPRUng6D8uuyDs4u2BH2hxp/1K1UcHYg94kGNlm9yzD0SXMdvkdcbsR2VLjoqeVpyLa14O3TgGe6Eed6QRr5PUJJNYk9eBV7ovRcdvEI4wQoySSSWZicszsdrMTtJNS6E1NKjLKTlsUrO3fDFSzR2sZuXXYSpCwoftSnYT1KGNVsllPcD9Ln8k/uYCyRdjvseT24HVRySJQxSlouNIcLI0YxxK1xKN6R4IU/8kh8hOwnPVVZL8qn/XTcQn8O3PlY+3Mwz/SF7alW1ssahEVUUblUAAewV1qtzZrhgit9yLYaMjhBEaBc7WO9mPS7Hax6yalUpUDQlQpSlAKUpQCsrw90NxqQzqxSWCVSjg4KiQhD2jWKkjoBrVVF0racbBLH6aMo7SpAx15xXURkrTR50RpDj4UkxgkeUvoup1XX+VgR7KjaSH6Xo/Yc/KG3HZj5NLnI5+aoug7kh0Ofq7uFblehZgALlR2kh+0vVgy62kbNfQFxKfZGIv8A6/lUkqkUynyxNlpwvANuoxnM9vjqPHoc/lVXp/klx3MvhtVnwrXK264zm4Q792oryZ69qiqzT/JLjuZfDauy2iGDwkXvBrkVt3EXhrVlVbwa5FbdxF4a1ZVYYxSlKAxtwHs5JFeKR4Hd5EkjQvqcYxdkkVQWGGJwwBBBG4ivKcIkfZFHNM3MqQyD8WdVVe0kVqNKaVjt4+MkbAzgADLOx3KijazHmAqgfhNeElksECcwkuAsrD7qoyqccxb8Kg4o0wy5KpIs+DWi3iR3lxxszmRwDkLsCogPPqooGec5q1WFQSwUAtjWIAycDAyefZULQumkuULKGRlOrJG4w6NjOGG7cQQRsIORVhUzO7vucL28SGN5JG1URSzE8wG2snI0t8A04aKA4K2+cMw5jckdO/ixs6c1ZcOB+jIW/VrPC0vRxYkBOt9kHVJ7KK2QCDkHaDzHsqE3RowQUu7PMUQVQqqFUDAAAAA6ABsFe6Uqo3ClKUApSlAKUpQClKUApSlAUcNm76O1ohrS2lzMyKMEssczhk7WiYjH3am8GXFxevco2Yo4RCpwRmSRxLIO1QsYPQSRzGp3AxcR3HXdXB/vx/6rQAVfXs8xyauP8lBwlbM9ouf2pXx06sRX/wClQNP8kuO5l8NqmabbWvYRjzIZWzjdrvGo29YVvwqHp/klx3MvhtVctmrD/rZe8GuRW3cReGtWVVvBrkVt3EXhrVlVphFKUoDJ6SPG6SIYZW3hQpncJJ2fWYdepGBnrPTUyuGnYDFdxz/u5VFu/wBlwxaFj1HWZO0rXeqZ7PQwVwK6GYw6ShbZxdwjQP3keZYT/Txi/hXXhFpiWG8RlciGFI2lTGx1nlaMsTvygTW/GuemjqpHKQSIpopTjfqq4DnrAQscdVc5JYrq4uijrJE0UUJZW1lJIkZgpGzYsi7jz1JPsVTxp5K+mzZQRg7QaoLjgXDtMBe1c88RwmftRHMZ/D2124KaW42AIzAzQ/VzLnygy+TrEb8MBrA84NXVWGXumZGxuJA7wTheNQBsrkLLGdgdQdo2jBXbg9RFTq4cJ8C7siPPJnB64+Ky3s1xH7cV3qmSpno4ZOUbYpSlRLRSlKAUpSgFKUoBSlRNK3nEwSy+gjN7QNn54oGTOBG201vTluH9jXEmPyq/qv4P2JhtYIjvSNFb7wUa392asK0Hkt27MvK2te3DegsUP4KZT4g/CuGn+SXHcy+G1etGNrcbJ/EmlYdYVuLX+1BXnT/JLjuZfDaqXs9CKrH/AEXvBrkVt3EXhrVlVbwa5FbdxF4a1ZVcecKUpQEfSFis0TRuMqwwekc4IPMQcEHpFZzR0zFSkn62M6knWRuYdTLhh245q1dZzhNb8XJFdDYARDN1o5xGx60kI29DtUZK0XYZ8ZHuvMcQUYUBR0AAD8BXqlUnokO90TFKQzoCwGAwJVwDzB1IbHtrlHoRVBAmuQCMcqnOAOjL7KsaV22RcIvaIdnopI2LjXZyMF5JHkfG/AZySBnmFTKUrh1JLshSlKHRSlKAUpSgFKUoBVZpVeMltrfGeNlDP1RQfWsewsEX+arOonBVOOubi63on6LEfuHWnYdsmFz/AMdSiu5TmlxgauoemL7ibeWX0EZh1kDyR7TgVMqh4VSa3EQfxJA7fch+sPsLhB7auZ58VbSIuj7fi4o0O9VUHtA2/nmuGn+SXHcy+G1T6gaf5JcdzL4bVQtnqS8WXvBrkVt3EXhrVlVbwa5FbdxF4a1ZVeeUKUpQCq7hHEGs7hSAQYZN+7zDVjUDhByS47mXwzQFNo6QtDGx3lEJ7SoJqRUfRw+pix/DT/UbqkVnPWWhSlKHRSlKAUpSgFKUoBSlKAUpXO4nVEZ3YKqgsxO4ADJJ9lAQNN3jAJBCfr5zqR/ZH7yU/ZRTnt1Rz1qdF6NS3hSGMYRFCjp6yekk7Sek1S8ErEvm9kXDzKBGpHlRwecqnoZj5bdoH7NaSroqkeblnzkKzN/Jr37dEMIX+aZ9c/2xr+NaasnZbZrpj+1cMPYkaRj/AFNJaJYFcyZUDT/JLjuZfDap9QNP8kuO5l8NqqWzdLxZe8GuRW3cReGtWVVvBrkVt3EXhrVlV55QpSlAK53EWsjL6QI/EYrpSgMjoOTWtoT/AMaD2qoU7usVOqBokaolj/hzyr7C5kXn9FxU+qHs9WDuKYpSlcJClKUApSlAKUpQClKUAqpmtRfXBtd8MJR7g8znzo4R05wGbqwP2qsricIjO2xVUsexRk/kKo7APInFFmjRfrrkoxVnnm+tMWspBCxoQDjf5I5jUo/SnK21xXs/QBSqfgfrfIYC7MxKa2WJLFWJZMk7c6pFXFXHnCsno58tP/8AomH4NitOlypZlDqWXGsoIJXO7WG8VldFPk3B28pnG3qfH/qoT0aOn8ifUDT/ACS47mXw2qfUDT/JLjuZfDaq1s2y8WXvBrkVt3EXhrVlVbwa5FbdxF4a1ZVeeUKUpQClKUBmdOWpt5muVXMUmOPwCSrKAqS4H7Or5LdQU8xrpHIGAZSCCMgg5BB3EEbxWiqiuOCaDJt5GtyduFAaInpMTbB/LqmoSjZoxZuPZnilcPkV4pOY4JBtwVlZCejKshA/qNc+MuR51jJu3rJC34ZcE/hUOLNSzQfsl0qvOl8efb3KdZgdhvxvj1hXlOEdsdnyiMHYMMdQ5PU+DXKZNTi/ZZUrnDcK4yjqw+ywP+K6VwkKUpQClKUBRcLNIaiRxAazSuBq+kFIOOxnKIepzXW7tTHbCEHMkzCItzs8zfWv+BduwVwi0dJLfyTSDEUQVIQf2m1dZn+6CxA6x1Vb6Oj42+3eTbJrf+WYFR7RGG94Kmvhnm6Tk/0jSwxBVCqMBQAB0ADA/KvRNfarOEt1xdnO/OI2A+8w1V/uIq0wGV0UcS211szLNIGYAAtHclzGGOdoBEWKm6JQA3AGeUznb1yZP5muWloeLtNn7nimHOfqXRufqWpNiCJLkEbriTHWGCuP9qqb7G9RrIv0TKgaf5JcdzL4bVPqBp/klx3MvhtUVsul4sveDXIrbuIvDWrKsJDZTNHaNqSOvERcXqNq6jcVHgsebBD5PPrLt8nyeHDbgZcXcmuEhk1bPi/LVCzS65LCB2P1EhHmy6pAOMjZV55R+hUrA6e4O3dxecdGhiVoEtH15F1uIeaYXDLxb+fqcU69uNhzUOy0TpWNIYULxRpa2cJxJbsFkRrbjmQMMgiNbhSCGBJUgnWwgH6VSsLb2GlRIhMzlUKrhmgKuvHXYLS6q5JEPyU+TjJJ2ZBxVpwd0nMkRufLkQuCSYVwpurCXZqOdYfUzEHYcADA2Agfp1KxvC6xku0tcWUrgsWf6yJXtwGUhlR5FXjTq4EgyUUvja2Dk34A3xQjiRnzOVHbd8Wy/OPbrkNj9ZszjIFAfr1KoNCaGeG9vJDrFJjCysz6xJAfXGM5ULlVA2DAHXV/QCvLxBt4B7Rn/NeqUBU3PBS0k2taxZ9JUCsOxlwwPtqtu+D80A1raRpVG+GVskj/AIpT5QPU+sD0jfWopXGrJRk46Mto+/WZNdM7yCCMMjDYyuOZgdhFSajcJLUW8y3a7EdliuBzYbyYpT0FWIUn0W2+aKk1VJUejjnzVilKVEsPjMACTsA2nsG+u/BG3IthIw8qcmdurjNqD+WPVX2VVadY/J3UHBfEQ7ZWEQ/2rWRRhVCgYAAAHUNgqyBj6mWke6oeF7Zjhj/iTxKfuoTM35R1fVnOED5vLZPRSeT2/Vxj/c1N6M+NXJEXTaZtZx0xSb/uGvGj5CZZ885ik7DJbx5/NfzqbN5rdh/xVVoNwXcf8VqfYbcY/wAVUtG+Xmv7LioGn+SXHcy+G1T6gaf5JcdzL4bVxbJy8WflOjuEV0IYwLqcAIoAEzgABRjG2pH0luvW7j30nxUpV55Q+kt163ce+k+Kn0luvW7j30nxUpQD6S3Xrdx76T4qfSW69buPfSfFSlAPpLdet3HvpPip9Jbr1u499J8VKUA+kt163ce+k+Kn0luvW7j30nxUpQD6S3Xrdx76T4qfSW69buPfSfFSlAPpLdet3HvpPip9Jbr1u499J8VKUBC01wguWt5Q11OwKNkGVyDs5wTXNeEd1gfpU/vpP+6Uods+/SO69an98/8A3T6R3XrU/vn/AO6UoLZyueENzhf0qfz0P61+ZwRz1a/SW69buPfSfFSlDg+kt163ce+k+Kqq74Q3PykH5VPniiM8a+cFxszndspSgOknCK6wf0qfcf3z/wDdVuhtO3C51bmYfVwDZK42LHgDfuApSh22Wf0juvWp/fP/AN1wv+EFyYpAbqcgowIMr4IKnOdtKUFs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845757" y="296295"/>
            <a:ext cx="6572296" cy="153250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Velar / k , ɡ , ŋ /</a:t>
            </a:r>
          </a:p>
          <a:p>
            <a:pPr algn="ctr"/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(As in </a:t>
            </a:r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an</a:t>
            </a:r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G</a:t>
            </a:r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g)</a:t>
            </a:r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20486" name="Picture 6" descr="http://clas.mq.edu.au/speech/phonetics/phonetics/consonants/images/velar_nasal.gif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202458" y="2421705"/>
            <a:ext cx="4002116" cy="4140000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9F872F1-C70A-436F-B863-A69B6AE02A1A}"/>
              </a:ext>
            </a:extLst>
          </p:cNvPr>
          <p:cNvSpPr txBox="1"/>
          <p:nvPr/>
        </p:nvSpPr>
        <p:spPr>
          <a:xfrm>
            <a:off x="6821193" y="3264369"/>
            <a:ext cx="516834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Active Articulator: </a:t>
            </a:r>
          </a:p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Back of the Tongue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Passive Articulator: </a:t>
            </a:r>
          </a:p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Soft Palate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s://encrypted-tbn2.gstatic.com/images?q=tbn:ANd9GcSevfYN6vzOeI942808voukK6iIAntxnYol19_1o85Rf-TMNAyFgQ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86775" y="2862469"/>
            <a:ext cx="4075891" cy="3637722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347686" y="637953"/>
            <a:ext cx="47863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600" dirty="0">
                <a:solidFill>
                  <a:srgbClr val="C00000"/>
                </a:solidFill>
              </a:rPr>
              <a:t>      </a:t>
            </a:r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Glottal / h /</a:t>
            </a:r>
          </a:p>
          <a:p>
            <a:pPr algn="ctr"/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     (As in</a:t>
            </a:r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ome)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AFF0181-C4A9-4BA7-AAB8-15ED6FCA62A4}"/>
              </a:ext>
            </a:extLst>
          </p:cNvPr>
          <p:cNvSpPr txBox="1"/>
          <p:nvPr/>
        </p:nvSpPr>
        <p:spPr>
          <a:xfrm>
            <a:off x="6808303" y="3429000"/>
            <a:ext cx="445273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articulators are the two vocal cords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BACB990-6CDC-4185-8D0B-0D3B58699ECD}"/>
              </a:ext>
            </a:extLst>
          </p:cNvPr>
          <p:cNvSpPr/>
          <p:nvPr/>
        </p:nvSpPr>
        <p:spPr>
          <a:xfrm>
            <a:off x="625705" y="6072809"/>
            <a:ext cx="536713" cy="33793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A5B04AD-2360-4C79-B632-47C1C20A3F55}"/>
              </a:ext>
            </a:extLst>
          </p:cNvPr>
          <p:cNvCxnSpPr>
            <a:cxnSpLocks/>
          </p:cNvCxnSpPr>
          <p:nvPr/>
        </p:nvCxnSpPr>
        <p:spPr>
          <a:xfrm flipH="1">
            <a:off x="1478668" y="6182448"/>
            <a:ext cx="4617332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F020AE78-2AC1-4C48-9084-1C0679795294}"/>
              </a:ext>
            </a:extLst>
          </p:cNvPr>
          <p:cNvSpPr txBox="1"/>
          <p:nvPr/>
        </p:nvSpPr>
        <p:spPr>
          <a:xfrm>
            <a:off x="6708912" y="5776475"/>
            <a:ext cx="27034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Vocal Cords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7A21527-B441-40AF-A508-CBE315ECFDBF}"/>
              </a:ext>
            </a:extLst>
          </p:cNvPr>
          <p:cNvCxnSpPr>
            <a:cxnSpLocks/>
          </p:cNvCxnSpPr>
          <p:nvPr/>
        </p:nvCxnSpPr>
        <p:spPr>
          <a:xfrm flipH="1" flipV="1">
            <a:off x="724181" y="6102833"/>
            <a:ext cx="458113" cy="11947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543F198-485A-43CE-8E38-207CC24DB783}"/>
              </a:ext>
            </a:extLst>
          </p:cNvPr>
          <p:cNvCxnSpPr>
            <a:cxnSpLocks/>
          </p:cNvCxnSpPr>
          <p:nvPr/>
        </p:nvCxnSpPr>
        <p:spPr>
          <a:xfrm flipH="1">
            <a:off x="704305" y="6241774"/>
            <a:ext cx="458113" cy="11947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rticulatory Organs - FruFru's PhonoWeb">
            <a:extLst>
              <a:ext uri="{FF2B5EF4-FFF2-40B4-BE49-F238E27FC236}">
                <a16:creationId xmlns:a16="http://schemas.microsoft.com/office/drawing/2014/main" id="{6A27DC6B-C4CE-483E-A90E-E01F976518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9278" y="407506"/>
            <a:ext cx="4846983" cy="41744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7D7D38C-3C5F-4428-94A6-7D80EFE3FBE0}"/>
              </a:ext>
            </a:extLst>
          </p:cNvPr>
          <p:cNvSpPr txBox="1"/>
          <p:nvPr/>
        </p:nvSpPr>
        <p:spPr>
          <a:xfrm>
            <a:off x="834887" y="675861"/>
            <a:ext cx="11151704" cy="5236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Articulatory</a:t>
            </a:r>
            <a:r>
              <a:rPr lang="en-I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System Consists </a:t>
            </a:r>
          </a:p>
          <a:p>
            <a:r>
              <a:rPr lang="en-I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:</a:t>
            </a:r>
          </a:p>
          <a:p>
            <a:endParaRPr lang="en-IN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endParaRPr lang="en-IN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endParaRPr lang="en-IN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93763" lvl="1" indent="-8937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Pharynx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Nasal Cavity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Oral Cavity ( Tongue, Teeth, Roof of the Mouth and Lips)</a:t>
            </a:r>
          </a:p>
        </p:txBody>
      </p:sp>
    </p:spTree>
    <p:extLst>
      <p:ext uri="{BB962C8B-B14F-4D97-AF65-F5344CB8AC3E}">
        <p14:creationId xmlns:p14="http://schemas.microsoft.com/office/powerpoint/2010/main" val="3054663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9F5E6B8-248E-4CFE-9497-F52515DB42C3}"/>
              </a:ext>
            </a:extLst>
          </p:cNvPr>
          <p:cNvSpPr txBox="1"/>
          <p:nvPr/>
        </p:nvSpPr>
        <p:spPr>
          <a:xfrm>
            <a:off x="1096618" y="1870380"/>
            <a:ext cx="10472530" cy="14811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I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Active Articulators: </a:t>
            </a:r>
            <a:r>
              <a:rPr lang="en-IN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IN" sz="3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Tongue, Lower Lip, Sometimes Soft  </a:t>
            </a:r>
          </a:p>
          <a:p>
            <a:pPr>
              <a:lnSpc>
                <a:spcPct val="150000"/>
              </a:lnSpc>
            </a:pPr>
            <a:r>
              <a:rPr lang="en-IN" sz="3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Palate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32ED87-502E-4E3B-BD79-AD64CD71CB15}"/>
              </a:ext>
            </a:extLst>
          </p:cNvPr>
          <p:cNvSpPr txBox="1"/>
          <p:nvPr/>
        </p:nvSpPr>
        <p:spPr>
          <a:xfrm>
            <a:off x="1096618" y="3902337"/>
            <a:ext cx="10661374" cy="1973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Passive Articulators: </a:t>
            </a:r>
            <a:r>
              <a:rPr lang="en-IN" sz="3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Upper Lip, Upper Teeth, Teeth Ridge/ </a:t>
            </a:r>
          </a:p>
          <a:p>
            <a:pPr>
              <a:lnSpc>
                <a:spcPct val="150000"/>
              </a:lnSpc>
            </a:pPr>
            <a:r>
              <a:rPr lang="en-IN" sz="32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Alveolar Ridge, Hard Palate, 						Sometimes Soft Palate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D4B726-FC66-47C2-B174-6268131C67D9}"/>
              </a:ext>
            </a:extLst>
          </p:cNvPr>
          <p:cNvSpPr txBox="1"/>
          <p:nvPr/>
        </p:nvSpPr>
        <p:spPr>
          <a:xfrm>
            <a:off x="1096618" y="467139"/>
            <a:ext cx="95084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Place of Articulation of Consonants is determined by --</a:t>
            </a:r>
          </a:p>
        </p:txBody>
      </p:sp>
    </p:spTree>
    <p:extLst>
      <p:ext uri="{BB962C8B-B14F-4D97-AF65-F5344CB8AC3E}">
        <p14:creationId xmlns:p14="http://schemas.microsoft.com/office/powerpoint/2010/main" val="3882946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6E53464-3D9E-47DD-A32A-BFD799D3E9C6}"/>
              </a:ext>
            </a:extLst>
          </p:cNvPr>
          <p:cNvSpPr txBox="1"/>
          <p:nvPr/>
        </p:nvSpPr>
        <p:spPr>
          <a:xfrm>
            <a:off x="725557" y="606287"/>
            <a:ext cx="91539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Chief Places of Articulation are as Follows: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51FEB4-19C7-4361-8AC7-13B23616D4A9}"/>
              </a:ext>
            </a:extLst>
          </p:cNvPr>
          <p:cNvSpPr txBox="1"/>
          <p:nvPr/>
        </p:nvSpPr>
        <p:spPr>
          <a:xfrm>
            <a:off x="546652" y="1530626"/>
            <a:ext cx="10237305" cy="4866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Bilabial						Labio-Dental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Dental						Alveolar	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Post-Alveolar				</a:t>
            </a:r>
            <a:r>
              <a:rPr lang="en-IN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Palato</a:t>
            </a:r>
            <a:r>
              <a:rPr lang="en-I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Alveolar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Palatal						Velar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Glottal</a:t>
            </a:r>
          </a:p>
        </p:txBody>
      </p:sp>
    </p:spTree>
    <p:extLst>
      <p:ext uri="{BB962C8B-B14F-4D97-AF65-F5344CB8AC3E}">
        <p14:creationId xmlns:p14="http://schemas.microsoft.com/office/powerpoint/2010/main" val="2677100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www.umanitoba.ca/faculties/arts/anthropology/courses/122/module2/Bilabial.gif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68554" y="2476073"/>
            <a:ext cx="3905202" cy="4140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476269" y="571480"/>
            <a:ext cx="66437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Bilabial Sounds : /p,  b, m, w /</a:t>
            </a:r>
          </a:p>
          <a:p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    ( As in </a:t>
            </a:r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en</a:t>
            </a:r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B</a:t>
            </a:r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all</a:t>
            </a:r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M</a:t>
            </a:r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an</a:t>
            </a:r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W</a:t>
            </a:r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in)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AF6F4DB-8960-4DE9-B0F3-5938D4B64319}"/>
              </a:ext>
            </a:extLst>
          </p:cNvPr>
          <p:cNvSpPr txBox="1"/>
          <p:nvPr/>
        </p:nvSpPr>
        <p:spPr>
          <a:xfrm>
            <a:off x="6794245" y="3102253"/>
            <a:ext cx="516834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Active Articulator: </a:t>
            </a:r>
          </a:p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Lower Lip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Passive Articulator: </a:t>
            </a:r>
          </a:p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Upper Lip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1.bp.blogspot.com/-fPKRucdyQ_k/UEH32wSwgUI/AAAAAAAADng/SJbYTHAsbR0/s1600/Sound+f+Voiceless+Labio+Dental+Fricative+Continuant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77285" y="2420167"/>
            <a:ext cx="4910127" cy="4140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417075" y="487622"/>
            <a:ext cx="53578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Labio-Dental   / f , v /</a:t>
            </a:r>
          </a:p>
          <a:p>
            <a:pPr algn="ctr"/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(As in </a:t>
            </a:r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an</a:t>
            </a:r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V</a:t>
            </a:r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an)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5C525D-B576-4793-9A6D-564E62A30048}"/>
              </a:ext>
            </a:extLst>
          </p:cNvPr>
          <p:cNvSpPr txBox="1"/>
          <p:nvPr/>
        </p:nvSpPr>
        <p:spPr>
          <a:xfrm>
            <a:off x="6853879" y="2804079"/>
            <a:ext cx="516834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Active Articulator: </a:t>
            </a:r>
          </a:p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Lower Lip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Passive Articulator: </a:t>
            </a:r>
          </a:p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Upper Teeth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s://encrypted-tbn2.gstatic.com/images?q=tbn:ANd9GcRFUygcthmDh4a1j9t7axrPIBpli2pVZdkp8Hqr2RD0trQ0VJ46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68554" y="2728906"/>
            <a:ext cx="3927225" cy="3743325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589459" y="554094"/>
            <a:ext cx="47863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Dental  / </a:t>
            </a:r>
            <a:r>
              <a:rPr lang="el-GR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ea typeface="Tahoma"/>
                <a:cs typeface="Times New Roman" pitchFamily="18" charset="0"/>
              </a:rPr>
              <a:t>ð</a:t>
            </a:r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/</a:t>
            </a:r>
          </a:p>
          <a:p>
            <a:pPr algn="ctr"/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(As in </a:t>
            </a:r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ink</a:t>
            </a:r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Th</a:t>
            </a:r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ey)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957975-B868-4F2C-A66B-87C0279F8438}"/>
              </a:ext>
            </a:extLst>
          </p:cNvPr>
          <p:cNvSpPr txBox="1"/>
          <p:nvPr/>
        </p:nvSpPr>
        <p:spPr>
          <a:xfrm>
            <a:off x="6814123" y="2853775"/>
            <a:ext cx="516834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Active Articulator: </a:t>
            </a:r>
          </a:p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Tip of the Tongue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Passive Articulator: </a:t>
            </a:r>
          </a:p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Upper Teeth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s://encrypted-tbn1.gstatic.com/images?q=tbn:ANd9GcQDw0LF3dg0_xIeWZyi-6zd7J00uP6723stXWHaxmAyz1g4RvFy_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68554" y="2712757"/>
            <a:ext cx="3823262" cy="3743325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077278" y="669700"/>
            <a:ext cx="83091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Alveolar   / t, d, l, n, s, z /</a:t>
            </a:r>
          </a:p>
          <a:p>
            <a:pPr algn="ctr"/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(As in : </a:t>
            </a:r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en</a:t>
            </a:r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D</a:t>
            </a:r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ay</a:t>
            </a:r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L</a:t>
            </a:r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ip</a:t>
            </a:r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N</a:t>
            </a:r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ot</a:t>
            </a:r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S</a:t>
            </a:r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ap</a:t>
            </a:r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Z</a:t>
            </a:r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en)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E6F3BD-C807-43B6-B127-383FF5F40138}"/>
              </a:ext>
            </a:extLst>
          </p:cNvPr>
          <p:cNvSpPr txBox="1"/>
          <p:nvPr/>
        </p:nvSpPr>
        <p:spPr>
          <a:xfrm>
            <a:off x="6655097" y="2712757"/>
            <a:ext cx="516834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Active Articulator: </a:t>
            </a:r>
          </a:p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Tip of the Tongue</a:t>
            </a:r>
          </a:p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/ t, d, l, n/</a:t>
            </a:r>
          </a:p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Blade of the Tongue</a:t>
            </a:r>
          </a:p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( s, z)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Passive Articulator: </a:t>
            </a:r>
          </a:p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Alveolar Ridge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data:image/jpeg;base64,/9j/4AAQSkZJRgABAQAAAQABAAD/2wCEAAkGBhQQEBQQEhQVExUUFhUVFhYWFRUYFhQWFhUXGhgYEhoXHyYeHx0jGRcZHy8gIycpLCwsFiExNTAqNSYrLCkBCQoKBQUFDQUFDSkYEhgpKSkpKSkpKSkpKSkpKSkpKSkpKSkpKSkpKSkpKSkpKSkpKSkpKSkpKSkpKSkpKSkpKf/AABEIAMIBAwMBIgACEQEDEQH/xAAbAAEBAAMBAQEAAAAAAAAAAAAABgQFBwMCAf/EAEkQAAEDAgIFCAUHCQcFAAAAAAEAAgMEEQUhBhIxUWEHEyJBcYGRoRQyQlKxI2JygpLBwhUzNWOisrPD0RclNENTo9ImVHOD0//EABQBAQAAAAAAAAAAAAAAAAAAAAD/xAAUEQEAAAAAAAAAAAAAAAAAAAAA/9oADAMBAAIRAxEAPwDuKIp7TXSN1JA1sI16idwigZtu8+0RubfxI3oNRpPVvxGr/JUDi2JoDqyVu0NOyEHqJ6+3cCDX4dh0dPE2GJoYxgs1o6v6nj1rWaIaNChg1CdeWQ85NIdskjtpvuGwePWt4gIiICIiAiIgIiICIiAiIgIiICIiAiIgIiICIiAiIgIiICIiAiIgKE0eAxHFJ692cVKTTU+7WF+ceOOfg4blZ4jOWQyPba7WPcL7LhpIv4KS5H2f3VG8jN8krid51yL+XkgtUREBERAREQEREBERAREQEREBERAREQEREBEX4Sg/UREBERAREQEREBERBj19PzkUkfvsc37TSPvUdyPVgOHejnKSnkkje07W3cXC47yPqncrlQOk+iVTT1X5TwsN5035+BxsyYHaRmBc7SLjPMG97hfIuf0+k2NPFxhkbfpTtHkXAr7M2PTGwjpKUby4vPkXjyQXqLnkmH6QMuW1FHJwLbX/ANsfFbXk/wBM5K8TxVEQiqKZ+pIGnonNwu25NrFjgRcjZnmgrkREBERAWJiGKxU7deaRkYzzc4C9t3We5aLTnTZuHRANHOTyZRR577azrZ2vlbaTkpfBtFoZ3+k4tUxyTuN+YM7A2K+xrgHXv80WA2ZoN3V8rNIHakIlqHdQjjOZ78/JeA05xB+ceFygfPJb8QFYYZRwRsAp2RtZ+rDQ0/ZWYg59NpxibR+innsc4/AFe/8AaRO0fKYXWNPBhcPHVCukQRWH8rNG9/NzCWmfumYQPEXt3gKto8QjmbrRSMkG9jg4eS+MQwmGobqzRMlG57Q63ZfZ3KVrOSmlJL6d0tM/aDG8kA9js/AhBaooTVxahIzbXxDb1S2+N/trZYPyh08zualDqaW4GpLkLnqDv+QCCpREQEREBERAREQEREBERAREQEREBERB8veACTkALk7gFzrkhYZnV9cR/iJzbsBc8/xAO5U+n2I8xhtTIMiYywdshDPxX7l4cm2E+jYZTtPrPbzru2Q6w8Glo7kFOiIgL4nmDGue4hrWgucTsAAuSe5fa53yjaROne3B6TpTTkCUjZGw5kEjZlmdze1BCxUsukeKyHXMcTdY3tcshabNDRs1jcd5JXQIeRTD2tsRM4+8ZbHwaAPJabkXpRDU10J9dmqy+/Ukla4+Nl1dBz2Tkejj6VLVVEDhmMw4X+rqHzXnLJjOHi/Rr4huBMluIyff7a6MiCV0b5Raessx14Jb25uTrO5rthPA2PBVS0OkehVNXAmRmrJawlbk8br9ThwPkpGn0mqcGmbS1wM1M7KKdtyWjdxA62nMdRIsEHTEXnT1DZGNexwc1wBa4G4IOwgr0QFrMa0dgrG6szAT7Lxk9v0Xbe7ZwWzRBz4V1Tgz2smJqKNxsJLHXi3A7uzYeojYrymqWyMbIxwc1wBaRsIPWEqqVsrHRvaHNeC1wOwg7Vz7Dp34NXtpJXl1FU/mXO/yn32E9WZserpNdl0kHRkREBERAREQEREBERAREQEREBERBC8sslsLdxkjHxP3KwwpgEEQGwRsA7A0KW5XKfXwqX5ro3ftgfiVFo9JrUdO45kwxHxjagi9KsVkfj2H0kcjmMZ8o9rXEBxOubPA29Fls/fKy9J9K6yPE4qGiZDJeEve2XWGfTPrA5Wa0d7lDxY0JtJWVF+gajmWOGYIawxNt23B+srPRAiqxeurBYtjtAw+AJb3R/tIPqeXHZhqCOjp75a4cXOHEXLh5FbbQvQhmHtdI53PVEucsp2m5vqsvna+ZJzJzPUBTog5dgDfRNJKmI5Cdshbx19Wb4h4XUVzrlWwt8bqfE4cnwOa15+brXYTwDrg/TVzg+JtqYI52erI0O7CdrTxBuO5BmIiICxsRw2OojdFMwPY4WLT8RuO4jMLJRBzKkqpcBqRBJeSimcTG/aYyd/EdY6x0hncLpccgcA5pBBAIINwQdhBWJjOER1cL4JRdrh3tPU5u4g5qK0QxCXD6o4XVOuw5wPOQNzkG36nZ5dTgR1oOhIiIC1Wk+AMrqZ9O+1yLsd7jx6rh8DwJW1RBLcn+OOnp3QTfn6Z3NSX2kNya4+BBO9p3qpUHpFH6BilPXNyiqDzM46rm1nHusf/AFnerxBptIdJ2Ub6drmOd6RK2IWI6N7DWN9ouRsW5ULpn8rimGwDPVeZT2Ag/wAsq6QEREBERAREQEREBERAREQavSjBfTKOam1tUyNsHHMBwILSeFwFD0MeMtpG4a2njjLGc16UZmkc3sBY1uetq5X4XsCumLCnxunjfzT54mPy6DpGB2ezok3Qcr5QNE24Zh1I+F3Tp59YyWsXPeL63CxjaAOAVxya4XzGHREjpTfLO3/KWLb/AFdVbvG6iOOnllmaHRxsc9zSAQQ0XtY5Xyy4rG0W0iir6VlRCC1pu0tcACxzci02y8OohBt0REHjWUbJo3RSNDmPBa5p2EHauf6Aa9HiNVhhcXRtBljvtGbLHvY8X4tXRlARO/6kfb/t7Hj0Gn+nggv0REBERAU1p1ot6dT3Z+eiu6I797DwdYdhAVKiCa0E0lNZT6shtNEdWQbHG2QcQdhOYPEFUqgNKKQ4fXRYjEOhK7UnHVcjM5e8B4t4q9ikDmhzSCCAQRsIOwhB9IiINLpjg3pdFLEBd9tZn025i3bm36y8NBMb9LoY3uN3s+Tk+kywue0WPeqFc9wCqbh2K1NJIQyKciWInJtzc2BPaW9rAgyKi8mkUf6qmJ7Lh3/0CulA6PVrZ8eq3sIc1kIYHDZcGIG3e13gr5AREQEREBEXzJIGguJsACSTsAG0lB9Iub4hypOErhCxpjBs0u2m3Wc991+oOjoiICIiCQ5TccfT0YihJE1S4Qx22jWyJad+YH1r9S1EvI9TCgfGW69UYy7ni59zLa+QvbVvla2zivXT95dimFRn1ee1u8Pb/wAV0BBxF2lzp8Aipbl0vPCmff1ixvTZxzBY3uKp+SkOpZqzDHm5hfzjeIPRcRwNmH6yj8JwK2kLqMCzGVJmt1BjbyjxGoFU6Y1/5MxumrnXENQzmpTbdk7ZuHNu39EoOnotdh2kVNUC8M8UnBr2kjtG0L3r8Tip2GSaRsbRndxA8N/cg9K2sZDG6WQhrGAucT1AKC5OIX1VVVYpILCQmOMHdcXt9ENY3xWrxDEZ9IKj0anvFSRkGSQj1txO8+6zvPDp2G4cynhZBENVkbQ1o+88Scyd5QZKIiAiIgIiIMDHMJbVU8kDsg9tgfdcM2u7nAHuWh5PMWL4XUsg1ZKY6hBOdrm+RzyOXeFWrnumbXYfXw4kwHm3nUlAHXYA/aYMuLOKDoSLzp52yMa9pu1wDmneCLg+BXogLSaS6H0+IBomB1meq9h1XAHaL2II4ELdog5/yd4Oynra9kd9SMsjaXZu2uvc9oXQFGcnkgfJXSdbp7ns6VviVZoCIiAiIgKP01xF8z2YdBnJKRrm+TWbelbqtmeA4qjxjE200L5neyMhvPUFp9DcJIa6slHy0/SuRm1hzA4X2+G5BnYZorTwQsiEbH6otrOa0ucSbkk8SSi26ICIiAiIg53p/YYthR/W2/3GD7/NdEC5zyjAHE8JF8+eH8WL+i6Mg0FHodFHiM2JXc6SZrWWNtVlmtaS228Nbt3HetxWUMczdSVjJG7dV7Q4eDhZe6II7EeSegmOsI3Qn9U8tHc03aO4LEi5HKMOBfJPIB7LntA7CWtB81eIgxsOw2KnjEULGxsGxrRbvO88TmslEQEREBERAREQFoNPKIS4dUtPsxmQcDH0x+7bvW/Wk02m1MOqT+qc37XR+9B5aASF2G0xdmdQjua5wHkAqBaHQSDUw2mH6sO+0S771vkBeNbPzcb5Pda53gCV7LQ6c1vM0Ezvm28dvldBouSin+SqZz7c2oOyNg/E53grtT+gOH8xh1O0+s5nOO7ZSX5/at3KgQEREBEWn0qxj0anc4eu7oMHXc9Y7PjZBqqlv5Qreb209Mbv3PkvkOzLwHFVq1WjeE+jU7WH13dOQ73u2+GQ7ltUBERAREQEREHOtNzr41hkYzLXB/drk/yz4Loq57U/L6SxgZimgLjwuw285guhICIiAiIgIiICIiAiIgIiICkeVWq5vC5bX6To23HVeQH7lXLX49gkdbTvppb6jwMwbEEEEEcQQEGu0d0gp9SlpGyt511NE9rOvV5tvXsvbO22wuqFci0p0Riwl9BNBrFwnAe9zrl1iwgWGQFg4ZDrzXXUBRPKiTJDBTDbPMxniQD5OKtlGaTDnMWw+I7G85Lbi0G3mEFjFGGtDRkAAB2DYvpEQEREBScw9MxNrdsdINY7jIdg+1+4qSvqxFE+U7GNLvAbFpNBqMindO/153mQnr1djfvP1kFGiIgIiICIiAvwlfq0+mFeYKCokG0RuA4F3RB8XIJXk1Z6RV1+IHZJLzbD80EuNu4x+C6Epfk1w8Q4ZBlYyAyu4mQ3H7OqO5VCAiIgIiICIiAiIgIiICIiAiIgguUaMy1eGwD2pi4jgHR/drK9ULig57H6dliWwRax3BxDyD5tV0gKOrrHHYL+zTu1e0859ysVI6TMEeIUc1vWcI795H8xBXIiICIiCb04mJhjp2+tPI1g7Lj7yFv6anEbGxtyaxoaOxosPgpmf5fF2N9mnjLjnlrEZd/TH2VVoCIiAiIgIiICluU1xGFz2+ZfsMjVUrUaXYcaihqIhmXRktG9zekPMBB9aKv1qClI/wBCH+G1bVSPJZignw2JvtQ3id3Zt/ZcPBVyAiIgIiEoCLUV+llLBfnJ2C20A6x8G33rQ1PK5QsyDnuPBo+8oLVFBjljo/dk8G/1WbhvKnRTGxeYze3TGXiLoK9Fi0WKRTgmKRkltuq4G3bZZSAiIgIiIIXACJccrJLmzGhg3ZCNp8wVdKH5NWazqyc5mSYm/wBZ5/EFcICk9OGAy0WeqefbY9XrMvceCrFNaaRA+iki9qhnmeHYgpUREBfhK/VrtIarmqWZ/WI3AdpFh5kINLoS3nH1VWf82XVb9Fuf4h4KrWk0MpOboYR7zdc/XJd8CFu0BERAREQEREBERByttV+QsVeJARR1fSBAJEZuSMvmkkEe64HguoU9Q2Roexwc1wu1zSCCD1ghYOPaPw10RhnbcbQRk5h3tO9c4/s+xPDpi/Dqhr43ew86o2bHsddh7RY9iDrKxMRxaKnbrzSMjHziBf6I2nuUA9+kM3Q1aenB9oFn9XnyXvhvJG17+exCeSqkOZbrOay+4m+sR9nsQfdbyqCV/M4fBJUv36p1RxsM7cSQvOfRnE8QINVO2lj/ANOPpO77HV7ySrugw2KnYI4Y2xsGxrGgDy+KyUEnQcmFDFYuiMzh7UznPv8AVyb5KhpsIhi/NwxM+jGxvwCy0QfHMt90eAWFXaPU04tLBE+/vMbfuNrrYIgi6zkxiaTJRyyUknVquc5ne0m47ivCPSetw+4xCLnYxa08WbeodLrH1gNu1Xa+XsDgQQCCLEHMEHaCgxsLxaKpjEsLw9p3HYbXs7cVlrmuOUpwOqZWQX9EmeGTRD1WXzu0dWVyNxBGw2XSGPBAINwcwRsIO5B9LHxGbUhkePZY93g0lZC1ukr9WiqTuhlt26hQaTkxiAoQRtc8k9tmqtUtyax2w9md7ueezO2XgqlAU9pJMRU0LLXDpnE9zcvj5KhU9jzx6bQgi415T2EMFvNBQoiICmeUWo1KB495zG/tX/CqZSPKh/gb9Qljv2dJBTUEGpFGz3WNb4NAWQvwL9QEREBERAREQEREBERAREQEREBERAREQEREEpyotBwmouNnNkcDzzNi2GhDycOpCSSeYj2/RC/EQbxaXTM/3fU/+J/wREGJydfo6Ltk/iOVKiIC1GKNBqaXLYZP3Qv1EG2REQFJ8p36Pd9OP4r8RBWBfqIgIiICIiD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588578" y="664662"/>
            <a:ext cx="7929618" cy="114426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Post Alveolar / r / </a:t>
            </a:r>
          </a:p>
          <a:p>
            <a:pPr algn="ctr"/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(As in </a:t>
            </a:r>
            <a:r>
              <a:rPr lang="en-IN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ight)</a:t>
            </a:r>
          </a:p>
          <a:p>
            <a:pPr algn="ctr"/>
            <a:endParaRPr lang="en-IN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IN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http://sinoglot.com/blog/wp-content/uploads/2012/05/P108002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368554" y="2239145"/>
            <a:ext cx="4581134" cy="3743325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43BBA39-BCAF-4DBD-BA1F-1ADA92EE6BD6}"/>
              </a:ext>
            </a:extLst>
          </p:cNvPr>
          <p:cNvSpPr txBox="1"/>
          <p:nvPr/>
        </p:nvSpPr>
        <p:spPr>
          <a:xfrm>
            <a:off x="6794245" y="3340792"/>
            <a:ext cx="516834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Active Articulator: </a:t>
            </a:r>
          </a:p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Tip of the Tongue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Passive Articulator: </a:t>
            </a:r>
          </a:p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Back of Teeth Ridge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413</Words>
  <Application>Microsoft Office PowerPoint</Application>
  <PresentationFormat>Widescreen</PresentationFormat>
  <Paragraphs>75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919890923265</dc:creator>
  <cp:lastModifiedBy>919890923265</cp:lastModifiedBy>
  <cp:revision>14</cp:revision>
  <dcterms:created xsi:type="dcterms:W3CDTF">2021-01-07T03:06:37Z</dcterms:created>
  <dcterms:modified xsi:type="dcterms:W3CDTF">2021-01-07T07:11:11Z</dcterms:modified>
</cp:coreProperties>
</file>