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5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B6E3-F66E-4D2F-9ECF-914F1DAF81DB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4C6B5-A91A-49E7-B56D-4D6B6CB797A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046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4C6B5-A91A-49E7-B56D-4D6B6CB797AB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9801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65CC7-B24C-4BD2-8B93-C0F433E2F8C0}" type="datetimeFigureOut">
              <a:rPr lang="en-US" smtClean="0"/>
              <a:pPr/>
              <a:t>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E12A9-F596-4362-BF74-9E5C9E8D0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97362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Manner of Articulation</a:t>
            </a:r>
          </a:p>
        </p:txBody>
      </p:sp>
      <p:pic>
        <p:nvPicPr>
          <p:cNvPr id="1026" name="Picture 2" descr="C:\Users\Admin\AppData\Local\Microsoft\Windows\Temporary Internet Files\Content.IE5\S4JUFU0W\Clip art singing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962400"/>
            <a:ext cx="2219325" cy="1971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300288"/>
            <a:ext cx="716280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447800" y="838200"/>
            <a:ext cx="58753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Frictionless Continuant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College files\Phonetics\semivowel j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971800"/>
            <a:ext cx="4419600" cy="3886200"/>
          </a:xfrm>
          <a:prstGeom prst="rect">
            <a:avLst/>
          </a:prstGeom>
          <a:noFill/>
        </p:spPr>
      </p:pic>
      <p:pic>
        <p:nvPicPr>
          <p:cNvPr id="1028" name="Picture 4" descr="E:\College files\Phonetics\semivowel- w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76057" y="2971801"/>
            <a:ext cx="4615543" cy="3886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1219200"/>
            <a:ext cx="33190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Semi Vowels 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Production of sound depends on :</a:t>
            </a: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kind of closure &amp; narrowing.</a:t>
            </a: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438400"/>
            <a:ext cx="7620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533400" y="533400"/>
            <a:ext cx="80531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Nasal and Oral Articulation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College files\Phonetics\plosive-positions.png"/>
          <p:cNvPicPr>
            <a:picLocks noChangeAspect="1" noChangeArrowheads="1"/>
          </p:cNvPicPr>
          <p:nvPr/>
        </p:nvPicPr>
        <p:blipFill>
          <a:blip r:embed="rId3"/>
          <a:srcRect r="11201"/>
          <a:stretch>
            <a:fillRect/>
          </a:stretch>
        </p:blipFill>
        <p:spPr bwMode="auto">
          <a:xfrm>
            <a:off x="285750" y="2667000"/>
            <a:ext cx="8629650" cy="3886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143000" y="838200"/>
            <a:ext cx="24929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Plosives</a:t>
            </a: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College files\Phonetics\fricative-positions.png"/>
          <p:cNvPicPr>
            <a:picLocks noChangeAspect="1" noChangeArrowheads="1"/>
          </p:cNvPicPr>
          <p:nvPr/>
        </p:nvPicPr>
        <p:blipFill>
          <a:blip r:embed="rId2"/>
          <a:srcRect r="8085"/>
          <a:stretch>
            <a:fillRect/>
          </a:stretch>
        </p:blipFill>
        <p:spPr bwMode="auto">
          <a:xfrm>
            <a:off x="-1" y="2971800"/>
            <a:ext cx="9144001" cy="3124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85800" y="990600"/>
            <a:ext cx="32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Fricatives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r="12800"/>
          <a:stretch>
            <a:fillRect/>
          </a:stretch>
        </p:blipFill>
        <p:spPr bwMode="auto">
          <a:xfrm>
            <a:off x="609600" y="3429000"/>
            <a:ext cx="777240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762000" y="1143000"/>
            <a:ext cx="32493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Affricates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 l="12000" t="8000"/>
          <a:stretch>
            <a:fillRect/>
          </a:stretch>
        </p:blipFill>
        <p:spPr bwMode="auto">
          <a:xfrm>
            <a:off x="838200" y="23622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990600" y="685800"/>
            <a:ext cx="35979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Trill / Roll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/>
          <a:srcRect r="54409"/>
          <a:stretch/>
        </p:blipFill>
        <p:spPr bwMode="auto">
          <a:xfrm flipH="1">
            <a:off x="381000" y="2362200"/>
            <a:ext cx="3657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914400" y="914400"/>
            <a:ext cx="18774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Lateral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 r="12800"/>
          <a:stretch>
            <a:fillRect/>
          </a:stretch>
        </p:blipFill>
        <p:spPr bwMode="auto">
          <a:xfrm flipH="1">
            <a:off x="381000" y="2819400"/>
            <a:ext cx="8610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066800" y="838201"/>
            <a:ext cx="167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Nasal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36</Words>
  <Application>Microsoft Office PowerPoint</Application>
  <PresentationFormat>On-screen Show (4:3)</PresentationFormat>
  <Paragraphs>12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Manner of Articulation</vt:lpstr>
      <vt:lpstr>Production of sound depends on : a kind of closure &amp; narrowing.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Manner of Articulation</dc:title>
  <dc:creator>Admin</dc:creator>
  <cp:lastModifiedBy>919890923265</cp:lastModifiedBy>
  <cp:revision>12</cp:revision>
  <dcterms:created xsi:type="dcterms:W3CDTF">2017-07-13T03:15:31Z</dcterms:created>
  <dcterms:modified xsi:type="dcterms:W3CDTF">2021-01-07T09:14:55Z</dcterms:modified>
</cp:coreProperties>
</file>