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F7C6-2F53-474F-975E-5CFD18D01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8F2A25-9BC8-41D3-9B80-2704CA410A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15081-57C5-4045-9BB6-ED10B638F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8B0F7-DB03-452A-9042-DC8E18B16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AF74F-B06A-4181-9F9C-3A58017A2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22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1BDF5-99C2-4A68-9E4C-E50388B7A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AAA9F-F154-421B-8507-A753C999C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CB4D5-E1CF-4987-9585-86DAA00E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036AC-5053-4A8A-BAE3-5DB8876A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5139E-E479-420D-9E66-2DDD08973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500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82B5A5-B8DF-4695-8AFE-AF0B612FC1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3318AA-3220-4435-9D13-ABD43514A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250168-CB33-449E-B90E-716A7134F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ED4A6-108E-4D9C-9F90-1372D24B1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CD7B-847E-49BE-8F0C-58244829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815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9FF07-70DC-4AAE-86FB-522A89C1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2961F-97DD-43CE-8D63-A0EE4D6FF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C59FA-B83B-47FD-9C8F-885C5B1A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167E2-8882-42A7-9C27-E4AC602A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26ABE-78BE-44D1-8E40-9D21FC602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0427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51F50-73B8-4188-9048-363D7A8BD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6273E-2CB6-48D0-B900-FB9053C6D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3390-BA0B-4C31-B4A4-AB093FA9C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20B32-E445-482F-B118-243EFB9E3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3CAC5-014B-4634-AA78-BBD723703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474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81ADA-3F10-480E-A6DF-60FAF1980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50496-FBDE-435D-A28B-C3CF92794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900CD-BE95-4956-BB2E-5CD818355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9B0219-B574-4F13-A2D1-95E716AD5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C98BB7-6513-4070-8EF9-7F8686A4B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79D23-5ECB-4B25-84FC-D6D2CA804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884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10D38-CFB9-4FD1-9B9B-A06A5783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D60265-8607-4678-BAF0-ACC4F816C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03039-6B29-431A-9F18-A9B2BA7A6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599476-27A6-4636-8C87-A169B7C2E9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EB4E4-21DA-43D5-83D2-9BF8A5D69C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848B38-D103-45F9-B298-4CFE7CE14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1DEB9-16AE-463E-9255-0A5B1AF9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98F08-A757-45CA-91F6-6537C5EB5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855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06E62-631C-4AB7-826B-30D6559B4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4AC629-F324-417A-A7FB-11C468719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DC232F-B876-4947-957E-0A37ED0E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1B6DB-0E35-42DF-81E4-CDD830EC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48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D73FE1-C07D-45F4-B1C0-AFD8BD358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862C85-1725-460D-B06C-1FA435D00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08B4D-BDC8-4248-8BAA-BC21BEE28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933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A734B-0F0E-46B5-A4D4-F8A61B71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70E2E-8F53-490A-84D5-D7015E450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05FD7-E2C2-41BA-8CC0-BBF9C9A7CC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C40CB-7C84-44B9-8BB0-8190E512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A44076-4FEE-427B-8EF7-2CC506708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CDB0F6-33C4-4AA2-849E-4B15ED28F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073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564AC-DF87-4E3F-94F3-E4E5FD31F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42E11B-56E4-4F2C-A724-DA100CE6D5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ADADB-89FC-47DF-B263-7849569E9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A7A7B-172A-404A-8F89-11B869364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3A7CB-981D-4073-85C1-E2387D8D9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F68FB-2197-4925-9EF8-159B44E9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180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48D984-C42B-404D-A7E4-35B2A35AB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15F220-9EB5-4715-B640-128574BD1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47346-5D7D-4B43-8291-42107D6A2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BC13D-8EC3-4A64-B380-1AE4DB3608BA}" type="datetimeFigureOut">
              <a:rPr lang="en-IN" smtClean="0"/>
              <a:t>08-01-2021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B4B81-637C-4D64-AE5D-1AA1C92FA8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E1AA-5EAA-4679-B4F4-1912B17EE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A25CC-FEF0-4F6E-AF98-96B68A1C356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301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D667054-A97C-46E9-A6A6-93561448605A}"/>
              </a:ext>
            </a:extLst>
          </p:cNvPr>
          <p:cNvSpPr txBox="1"/>
          <p:nvPr/>
        </p:nvSpPr>
        <p:spPr>
          <a:xfrm>
            <a:off x="1103244" y="99392"/>
            <a:ext cx="62517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Three Term Label of Consonants: 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53B6F013-DFF5-47FD-8E9D-21FEA26CB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712189"/>
              </p:ext>
            </p:extLst>
          </p:nvPr>
        </p:nvGraphicFramePr>
        <p:xfrm>
          <a:off x="1590260" y="776416"/>
          <a:ext cx="8656983" cy="5982192"/>
        </p:xfrm>
        <a:graphic>
          <a:graphicData uri="http://schemas.openxmlformats.org/drawingml/2006/table">
            <a:tbl>
              <a:tblPr firstRow="1" lastRow="1" bandRow="1">
                <a:tableStyleId>{68D230F3-CF80-4859-8CE7-A43EE81993B5}</a:tableStyleId>
              </a:tblPr>
              <a:tblGrid>
                <a:gridCol w="2115000">
                  <a:extLst>
                    <a:ext uri="{9D8B030D-6E8A-4147-A177-3AD203B41FA5}">
                      <a16:colId xmlns:a16="http://schemas.microsoft.com/office/drawing/2014/main" val="957605516"/>
                    </a:ext>
                  </a:extLst>
                </a:gridCol>
                <a:gridCol w="2115000">
                  <a:extLst>
                    <a:ext uri="{9D8B030D-6E8A-4147-A177-3AD203B41FA5}">
                      <a16:colId xmlns:a16="http://schemas.microsoft.com/office/drawing/2014/main" val="1444478008"/>
                    </a:ext>
                  </a:extLst>
                </a:gridCol>
                <a:gridCol w="2596274">
                  <a:extLst>
                    <a:ext uri="{9D8B030D-6E8A-4147-A177-3AD203B41FA5}">
                      <a16:colId xmlns:a16="http://schemas.microsoft.com/office/drawing/2014/main" val="740655531"/>
                    </a:ext>
                  </a:extLst>
                </a:gridCol>
                <a:gridCol w="1830709">
                  <a:extLst>
                    <a:ext uri="{9D8B030D-6E8A-4147-A177-3AD203B41FA5}">
                      <a16:colId xmlns:a16="http://schemas.microsoft.com/office/drawing/2014/main" val="3373209844"/>
                    </a:ext>
                  </a:extLst>
                </a:gridCol>
              </a:tblGrid>
              <a:tr h="495792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/p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Bilabial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Plosive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92892906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/k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Plosive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8153072"/>
                  </a:ext>
                </a:extLst>
              </a:tr>
              <a:tr h="447261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/t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Plosive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7970637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IN" sz="24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tʃ</a:t>
                      </a: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Palato-Alveolar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Affricate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68927429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/f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Labio- Dental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35275437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θ</a:t>
                      </a: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7792555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/ʃ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Palato-Alveolar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2248785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/s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63451329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/h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Voiceless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Glottal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1205497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/b/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Bilabial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Plosive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71120603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/d/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Plosive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99678598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/ɡ/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Plosive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1438138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y-AM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ծ</a:t>
                      </a: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40788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31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906E37D-55E3-4463-997F-993AA6820C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148005"/>
              </p:ext>
            </p:extLst>
          </p:nvPr>
        </p:nvGraphicFramePr>
        <p:xfrm>
          <a:off x="977348" y="642868"/>
          <a:ext cx="8656983" cy="5433552"/>
        </p:xfrm>
        <a:graphic>
          <a:graphicData uri="http://schemas.openxmlformats.org/drawingml/2006/table">
            <a:tbl>
              <a:tblPr firstRow="1" lastRow="1" bandRow="1">
                <a:tableStyleId>{68D230F3-CF80-4859-8CE7-A43EE81993B5}</a:tableStyleId>
              </a:tblPr>
              <a:tblGrid>
                <a:gridCol w="2115000">
                  <a:extLst>
                    <a:ext uri="{9D8B030D-6E8A-4147-A177-3AD203B41FA5}">
                      <a16:colId xmlns:a16="http://schemas.microsoft.com/office/drawing/2014/main" val="762281203"/>
                    </a:ext>
                  </a:extLst>
                </a:gridCol>
                <a:gridCol w="2115000">
                  <a:extLst>
                    <a:ext uri="{9D8B030D-6E8A-4147-A177-3AD203B41FA5}">
                      <a16:colId xmlns:a16="http://schemas.microsoft.com/office/drawing/2014/main" val="1567249461"/>
                    </a:ext>
                  </a:extLst>
                </a:gridCol>
                <a:gridCol w="2596274">
                  <a:extLst>
                    <a:ext uri="{9D8B030D-6E8A-4147-A177-3AD203B41FA5}">
                      <a16:colId xmlns:a16="http://schemas.microsoft.com/office/drawing/2014/main" val="979325781"/>
                    </a:ext>
                  </a:extLst>
                </a:gridCol>
                <a:gridCol w="1830709">
                  <a:extLst>
                    <a:ext uri="{9D8B030D-6E8A-4147-A177-3AD203B41FA5}">
                      <a16:colId xmlns:a16="http://schemas.microsoft.com/office/drawing/2014/main" val="1341788735"/>
                    </a:ext>
                  </a:extLst>
                </a:gridCol>
              </a:tblGrid>
              <a:tr h="495792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/v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Labio-dental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365358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/w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Bilabial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Semi-Vowel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3593570"/>
                  </a:ext>
                </a:extLst>
              </a:tr>
              <a:tr h="447261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IN" sz="24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dʒ</a:t>
                      </a: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Palato-Alveolar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Affricate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006069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/ʒ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Palato-Alveolar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2594843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Bilabial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000267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/n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6390782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/ŋ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184056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/j 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Semi-Vowel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8164351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/r/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Trill/Flap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Frictionless</a:t>
                      </a:r>
                    </a:p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462795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/l/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Lateral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823372"/>
                  </a:ext>
                </a:extLst>
              </a:tr>
              <a:tr h="436157">
                <a:tc>
                  <a:txBody>
                    <a:bodyPr/>
                    <a:lstStyle/>
                    <a:p>
                      <a:pPr algn="ctr"/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/z/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Voiced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Alveolar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Fricative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58601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1E93B1E-0CA6-4513-B26B-30E8D0ACC64E}"/>
              </a:ext>
            </a:extLst>
          </p:cNvPr>
          <p:cNvSpPr txBox="1"/>
          <p:nvPr/>
        </p:nvSpPr>
        <p:spPr>
          <a:xfrm>
            <a:off x="308113" y="2107"/>
            <a:ext cx="1848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63443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156</Words>
  <Application>Microsoft Office PowerPoint</Application>
  <PresentationFormat>Widescreen</PresentationFormat>
  <Paragraphs>99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919890923265</dc:creator>
  <cp:lastModifiedBy>919890923265</cp:lastModifiedBy>
  <cp:revision>8</cp:revision>
  <dcterms:created xsi:type="dcterms:W3CDTF">2021-01-08T13:25:12Z</dcterms:created>
  <dcterms:modified xsi:type="dcterms:W3CDTF">2021-01-08T15:50:53Z</dcterms:modified>
</cp:coreProperties>
</file>