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B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A54E-ADC2-43A2-9C76-7EC827FC6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F374F-D9F1-404D-B0D9-8EA585A67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FE0DA-3E1A-4F4A-948E-C7EE53C18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DD9A0-6697-4EE9-9A17-B67AA0819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65435-D1C5-4715-810A-0058322C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260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8978E-B84A-4B9C-9CF8-BAD04B53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E87E25-6A46-48CA-9287-90226733E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8CDEE-C1C3-493E-9DAD-F48BCFE8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18254-700A-479D-8F09-4F180FEF1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C477B-2A9E-459A-9FC7-20C8434D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537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6E2D39-A3AE-4F37-A210-305C6AE07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7F8EC-38F5-4363-8625-1D8E0AE0B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3547-4BA2-4306-B8C9-EE266248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A12B6-3A77-408E-AA6F-40B9CCA3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FC0F9-F9CF-46C3-9369-CAFF5E28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898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E0537-327E-4D65-AD7E-1CD6812F0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0C50D-05CF-400C-AB6F-D72291B9B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4CCFF-2B26-472B-A666-0B79024D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BABBF-26F1-4AEA-8918-2B27FF70C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59FAA-233B-4FF2-94FA-8348D7347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576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A295-2652-4081-BAD6-4DC8387A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E94A6-C753-4B6D-936D-7B87E5FF2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4B60A-51C9-44D9-BF62-8C9583055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6ABB6-84B7-4DDF-91C0-9338078F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63B3A-91A4-4214-82C1-4F4BDB2D2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885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6F9A4-96F0-463F-A249-32AFA96E0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602E4-CFB8-44E6-A683-C86BB1E2F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22176-C413-43AB-B610-661CE79C5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5BF48-C0D6-4C13-AEFC-5EC5F41B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8E2AD-401B-4095-8676-5E631D34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C19A7-3291-43AD-BF14-750690F5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399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607C4-8870-42CA-BABD-E4E9EE53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2C32F-88D9-432B-A144-994DD80E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768D3-AA85-4730-91C8-62DEA93F8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E555AE-965A-433D-820D-BD8C61986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252651-A44B-418E-9DE6-8DB85408B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BB8ED-A66F-4D5A-90BE-03AFC814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00754-D8D3-44C8-8EAC-4EB9F1FF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DF893D-678D-43D7-9F97-96D57DA0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491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39655-55CE-4706-A882-139F8BF41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3FD764-80A6-4EE0-BDC3-CAEBF584E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61DF4-120D-452D-8817-C88541BD9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D38F3-13F4-4F39-ACEB-B432A6BCA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9787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F25397-6419-47B6-9BFD-8F7ABE036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1E58E9-C2B8-48C8-A0FD-846FA9D6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427D1-50B6-4EBA-8AB5-A7A52463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90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C385-144D-4F07-81E7-56AC84E41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E90F4-1FA8-40CD-9B4E-5E4A731AB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1CBAF-CEE7-4CB8-9A3E-18FD8F648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B2BFA-5F28-48CF-8F47-83CFC798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0F5CD-27CE-4796-9919-7338A6FF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3590A-84A6-4274-88A9-FDA11399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92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BB6DF-57D2-41AD-BC1B-E6BD84F65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A7812D-2336-4C08-BD58-80367BF13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9DBE7-2CF9-475D-B5DB-B52F0A2C7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01542-6340-4272-BBB6-3BEF3CB9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A9622F-67D5-4BD4-BBEC-2396A4D38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87FE3-7FB2-44D5-9BD5-9C998D1B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463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8EB42-211D-4E56-A170-ADF674E34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A4033-8730-43A9-A991-32DA00464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FB6C-DA5D-47F4-B827-2C2CC8D1B3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25BA-D0BE-4B38-9861-38D793DABBD6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89C4C-878A-47AF-A28E-176EB88A7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29B99-E3F3-44E2-8F95-0D5A3BC0B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D7DB6-DE4F-4430-AFF5-E844E8AF33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6754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ck Arc 3">
            <a:extLst>
              <a:ext uri="{FF2B5EF4-FFF2-40B4-BE49-F238E27FC236}">
                <a16:creationId xmlns:a16="http://schemas.microsoft.com/office/drawing/2014/main" id="{830C25CF-DF6D-47D4-AA40-B638193E0FE6}"/>
              </a:ext>
            </a:extLst>
          </p:cNvPr>
          <p:cNvSpPr/>
          <p:nvPr/>
        </p:nvSpPr>
        <p:spPr>
          <a:xfrm>
            <a:off x="887895" y="651100"/>
            <a:ext cx="10416209" cy="1794589"/>
          </a:xfrm>
          <a:prstGeom prst="blockArc">
            <a:avLst/>
          </a:prstGeom>
          <a:solidFill>
            <a:srgbClr val="E3B1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AB9A84-A789-43F0-A4E8-272150CB2073}"/>
              </a:ext>
            </a:extLst>
          </p:cNvPr>
          <p:cNvSpPr txBox="1"/>
          <p:nvPr/>
        </p:nvSpPr>
        <p:spPr>
          <a:xfrm>
            <a:off x="3071192" y="702797"/>
            <a:ext cx="5585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    Hard Palate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EFD8-5573-411A-8696-EC92A8FAD226}"/>
              </a:ext>
            </a:extLst>
          </p:cNvPr>
          <p:cNvSpPr txBox="1"/>
          <p:nvPr/>
        </p:nvSpPr>
        <p:spPr>
          <a:xfrm>
            <a:off x="2701214" y="1391235"/>
            <a:ext cx="7126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Part of the Tongue Involved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DB3112-BDBA-4C55-9497-358206DD42DC}"/>
              </a:ext>
            </a:extLst>
          </p:cNvPr>
          <p:cNvSpPr txBox="1"/>
          <p:nvPr/>
        </p:nvSpPr>
        <p:spPr>
          <a:xfrm>
            <a:off x="344141" y="1769179"/>
            <a:ext cx="2327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Tongue Height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EAF656E-3EF2-49B6-9D41-B5D30AB0431F}"/>
              </a:ext>
            </a:extLst>
          </p:cNvPr>
          <p:cNvCxnSpPr>
            <a:cxnSpLocks/>
          </p:cNvCxnSpPr>
          <p:nvPr/>
        </p:nvCxnSpPr>
        <p:spPr>
          <a:xfrm>
            <a:off x="2951922" y="2416793"/>
            <a:ext cx="6818244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DB0D65-7E53-4100-B9EF-BFBD3CF1138F}"/>
              </a:ext>
            </a:extLst>
          </p:cNvPr>
          <p:cNvCxnSpPr/>
          <p:nvPr/>
        </p:nvCxnSpPr>
        <p:spPr>
          <a:xfrm>
            <a:off x="2951922" y="2416793"/>
            <a:ext cx="715617" cy="39641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D219DB8-DAE8-4C08-ACEC-EF962B2D6A54}"/>
              </a:ext>
            </a:extLst>
          </p:cNvPr>
          <p:cNvCxnSpPr>
            <a:cxnSpLocks/>
          </p:cNvCxnSpPr>
          <p:nvPr/>
        </p:nvCxnSpPr>
        <p:spPr>
          <a:xfrm>
            <a:off x="9770166" y="2416793"/>
            <a:ext cx="0" cy="39641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4EB685-A280-4E88-A0A6-6F5B63CAECDF}"/>
              </a:ext>
            </a:extLst>
          </p:cNvPr>
          <p:cNvCxnSpPr/>
          <p:nvPr/>
        </p:nvCxnSpPr>
        <p:spPr>
          <a:xfrm flipH="1" flipV="1">
            <a:off x="3647661" y="6341165"/>
            <a:ext cx="19878" cy="397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CF62F41-53AA-4EE8-9F79-E9A8275C28A0}"/>
              </a:ext>
            </a:extLst>
          </p:cNvPr>
          <p:cNvCxnSpPr/>
          <p:nvPr/>
        </p:nvCxnSpPr>
        <p:spPr>
          <a:xfrm>
            <a:off x="3667539" y="6380922"/>
            <a:ext cx="610262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2254198-25ED-4E42-92C1-5A70B9A911D9}"/>
              </a:ext>
            </a:extLst>
          </p:cNvPr>
          <p:cNvCxnSpPr/>
          <p:nvPr/>
        </p:nvCxnSpPr>
        <p:spPr>
          <a:xfrm>
            <a:off x="3170583" y="3816626"/>
            <a:ext cx="65995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2C4BB7D-C7E4-4670-8E2B-894A7F839527}"/>
              </a:ext>
            </a:extLst>
          </p:cNvPr>
          <p:cNvCxnSpPr>
            <a:cxnSpLocks/>
          </p:cNvCxnSpPr>
          <p:nvPr/>
        </p:nvCxnSpPr>
        <p:spPr>
          <a:xfrm>
            <a:off x="3438939" y="5063987"/>
            <a:ext cx="6291470" cy="149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DCF0BD9-85EC-4647-8618-D1482AE10DED}"/>
              </a:ext>
            </a:extLst>
          </p:cNvPr>
          <p:cNvCxnSpPr>
            <a:cxnSpLocks/>
          </p:cNvCxnSpPr>
          <p:nvPr/>
        </p:nvCxnSpPr>
        <p:spPr>
          <a:xfrm flipH="1">
            <a:off x="7026964" y="2446610"/>
            <a:ext cx="39757" cy="31043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BE22CA0-6B89-4582-8AF0-4EF1EBEAF2E0}"/>
              </a:ext>
            </a:extLst>
          </p:cNvPr>
          <p:cNvCxnSpPr/>
          <p:nvPr/>
        </p:nvCxnSpPr>
        <p:spPr>
          <a:xfrm>
            <a:off x="5287616" y="2431701"/>
            <a:ext cx="1739348" cy="3149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3EE122B-8A72-4024-80B1-B0D7E8D0BC4E}"/>
              </a:ext>
            </a:extLst>
          </p:cNvPr>
          <p:cNvCxnSpPr>
            <a:cxnSpLocks/>
          </p:cNvCxnSpPr>
          <p:nvPr/>
        </p:nvCxnSpPr>
        <p:spPr>
          <a:xfrm>
            <a:off x="6291471" y="2416793"/>
            <a:ext cx="735494" cy="31342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6F8E36F0-25CF-4C17-864C-894BEBB66662}"/>
              </a:ext>
            </a:extLst>
          </p:cNvPr>
          <p:cNvSpPr/>
          <p:nvPr/>
        </p:nvSpPr>
        <p:spPr>
          <a:xfrm>
            <a:off x="3393218" y="2685933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D80D8BA-6BFF-44ED-ADB3-DA80915D0057}"/>
              </a:ext>
            </a:extLst>
          </p:cNvPr>
          <p:cNvSpPr/>
          <p:nvPr/>
        </p:nvSpPr>
        <p:spPr>
          <a:xfrm>
            <a:off x="5247859" y="3466393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522412-FDAC-40AF-9460-908C646808B3}"/>
              </a:ext>
            </a:extLst>
          </p:cNvPr>
          <p:cNvSpPr/>
          <p:nvPr/>
        </p:nvSpPr>
        <p:spPr>
          <a:xfrm>
            <a:off x="3348938" y="4323852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D2016A3-7D7A-4382-AF63-9134581E8477}"/>
              </a:ext>
            </a:extLst>
          </p:cNvPr>
          <p:cNvSpPr/>
          <p:nvPr/>
        </p:nvSpPr>
        <p:spPr>
          <a:xfrm>
            <a:off x="3537783" y="5497005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4107754-61BC-42F7-BF58-202CC8379404}"/>
              </a:ext>
            </a:extLst>
          </p:cNvPr>
          <p:cNvSpPr/>
          <p:nvPr/>
        </p:nvSpPr>
        <p:spPr>
          <a:xfrm>
            <a:off x="9180991" y="2715632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61B119A-FC16-4C78-A4D9-DBD079EF57AC}"/>
              </a:ext>
            </a:extLst>
          </p:cNvPr>
          <p:cNvSpPr/>
          <p:nvPr/>
        </p:nvSpPr>
        <p:spPr>
          <a:xfrm>
            <a:off x="7346139" y="3440153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F05B396-85E3-4DF9-84CF-D071CD66EDAE}"/>
              </a:ext>
            </a:extLst>
          </p:cNvPr>
          <p:cNvSpPr/>
          <p:nvPr/>
        </p:nvSpPr>
        <p:spPr>
          <a:xfrm>
            <a:off x="9491322" y="4215852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D3188CE-4364-427C-B470-83F5BE07D3CB}"/>
              </a:ext>
            </a:extLst>
          </p:cNvPr>
          <p:cNvSpPr/>
          <p:nvPr/>
        </p:nvSpPr>
        <p:spPr>
          <a:xfrm>
            <a:off x="9500714" y="5854813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9DA3658-E1B2-480A-BD87-4B278669BB1F}"/>
              </a:ext>
            </a:extLst>
          </p:cNvPr>
          <p:cNvSpPr/>
          <p:nvPr/>
        </p:nvSpPr>
        <p:spPr>
          <a:xfrm>
            <a:off x="8378153" y="6118534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BEDD542-49CE-41AD-9ACB-BBD37D276A07}"/>
              </a:ext>
            </a:extLst>
          </p:cNvPr>
          <p:cNvSpPr/>
          <p:nvPr/>
        </p:nvSpPr>
        <p:spPr>
          <a:xfrm>
            <a:off x="6424550" y="3999681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595BF37-BBBD-42EC-BC5B-41C099B801FD}"/>
              </a:ext>
            </a:extLst>
          </p:cNvPr>
          <p:cNvSpPr/>
          <p:nvPr/>
        </p:nvSpPr>
        <p:spPr>
          <a:xfrm>
            <a:off x="6796175" y="4894534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A7AB5CC-9E1D-43EC-9EE4-546CF37F0497}"/>
              </a:ext>
            </a:extLst>
          </p:cNvPr>
          <p:cNvSpPr/>
          <p:nvPr/>
        </p:nvSpPr>
        <p:spPr>
          <a:xfrm>
            <a:off x="6473700" y="5480532"/>
            <a:ext cx="180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C1643AD-153A-4011-BCC8-B2B14DEBE744}"/>
              </a:ext>
            </a:extLst>
          </p:cNvPr>
          <p:cNvSpPr txBox="1"/>
          <p:nvPr/>
        </p:nvSpPr>
        <p:spPr>
          <a:xfrm>
            <a:off x="3170583" y="1874498"/>
            <a:ext cx="6729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Front		            Central		Back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9D2C45F-BDE0-43CE-9A31-AD8C7392505C}"/>
              </a:ext>
            </a:extLst>
          </p:cNvPr>
          <p:cNvSpPr txBox="1"/>
          <p:nvPr/>
        </p:nvSpPr>
        <p:spPr>
          <a:xfrm>
            <a:off x="3627783" y="2509300"/>
            <a:ext cx="459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i: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83999E8-F5ED-49CC-A152-E5A86ACE19D7}"/>
              </a:ext>
            </a:extLst>
          </p:cNvPr>
          <p:cNvSpPr txBox="1"/>
          <p:nvPr/>
        </p:nvSpPr>
        <p:spPr>
          <a:xfrm>
            <a:off x="4912694" y="3120120"/>
            <a:ext cx="416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Calibri" panose="020F0502020204030204" pitchFamily="34" charset="0"/>
              </a:rPr>
              <a:t>ɪ</a:t>
            </a:r>
            <a:endParaRPr lang="en-IN" sz="4000" dirty="0">
              <a:effectLst/>
              <a:latin typeface="Roboto" panose="02000000000000000000" pitchFamily="2" charset="0"/>
              <a:ea typeface="Roboto" panose="02000000000000000000" pitchFamily="2" charset="0"/>
              <a:cs typeface="Mangal" panose="02040503050203030202" pitchFamily="18" charset="0"/>
            </a:endParaRPr>
          </a:p>
          <a:p>
            <a:endParaRPr lang="en-IN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D0FDD70-FE09-47BA-960B-4A0E8CAF9E13}"/>
              </a:ext>
            </a:extLst>
          </p:cNvPr>
          <p:cNvSpPr txBox="1"/>
          <p:nvPr/>
        </p:nvSpPr>
        <p:spPr>
          <a:xfrm>
            <a:off x="3559470" y="4105613"/>
            <a:ext cx="307400" cy="526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latin typeface="Roboto" panose="02000000000000000000" pitchFamily="2" charset="0"/>
                <a:ea typeface="Roboto" panose="02000000000000000000" pitchFamily="2" charset="0"/>
              </a:rPr>
              <a:t>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3867EA9-E512-4FDC-8DD0-6239B50C9BA6}"/>
              </a:ext>
            </a:extLst>
          </p:cNvPr>
          <p:cNvSpPr txBox="1"/>
          <p:nvPr/>
        </p:nvSpPr>
        <p:spPr>
          <a:xfrm>
            <a:off x="3816627" y="5367882"/>
            <a:ext cx="336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æ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1E37481-BCD4-4394-A771-8D6AF903AE0B}"/>
              </a:ext>
            </a:extLst>
          </p:cNvPr>
          <p:cNvSpPr txBox="1"/>
          <p:nvPr/>
        </p:nvSpPr>
        <p:spPr>
          <a:xfrm>
            <a:off x="8753056" y="2549406"/>
            <a:ext cx="607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u: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0407930-20B1-4ED4-BE17-0FD3FE871542}"/>
              </a:ext>
            </a:extLst>
          </p:cNvPr>
          <p:cNvSpPr txBox="1"/>
          <p:nvPr/>
        </p:nvSpPr>
        <p:spPr>
          <a:xfrm>
            <a:off x="7483071" y="3340528"/>
            <a:ext cx="407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000" b="1" dirty="0">
                <a:ea typeface="Roboto" panose="02000000000000000000" pitchFamily="2" charset="0"/>
              </a:rPr>
              <a:t>Մ</a:t>
            </a:r>
            <a:endParaRPr lang="en-IN" sz="2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9FBCC14-56EB-4947-9F36-CC0ECC07C846}"/>
              </a:ext>
            </a:extLst>
          </p:cNvPr>
          <p:cNvSpPr txBox="1"/>
          <p:nvPr/>
        </p:nvSpPr>
        <p:spPr>
          <a:xfrm>
            <a:off x="9101052" y="4051468"/>
            <a:ext cx="51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Ɔ: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828FB2D-AB0F-4A3B-A6C9-9EAEBF4FB3AF}"/>
              </a:ext>
            </a:extLst>
          </p:cNvPr>
          <p:cNvSpPr txBox="1"/>
          <p:nvPr/>
        </p:nvSpPr>
        <p:spPr>
          <a:xfrm>
            <a:off x="9160828" y="5649314"/>
            <a:ext cx="510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Þ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8842390-E1DD-4791-9C45-E3B6BE793E89}"/>
              </a:ext>
            </a:extLst>
          </p:cNvPr>
          <p:cNvSpPr txBox="1"/>
          <p:nvPr/>
        </p:nvSpPr>
        <p:spPr>
          <a:xfrm>
            <a:off x="7888071" y="5850547"/>
            <a:ext cx="510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latin typeface="Roboto" panose="02000000000000000000" pitchFamily="2" charset="0"/>
                <a:ea typeface="Roboto" panose="02000000000000000000" pitchFamily="2" charset="0"/>
              </a:rPr>
              <a:t>ɑ: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CE1D0A1-BCD3-4785-BD1B-BC3F07DE14FD}"/>
              </a:ext>
            </a:extLst>
          </p:cNvPr>
          <p:cNvSpPr txBox="1"/>
          <p:nvPr/>
        </p:nvSpPr>
        <p:spPr>
          <a:xfrm rot="10800000">
            <a:off x="5984186" y="5417332"/>
            <a:ext cx="53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v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281C0B3-65F8-4561-8C1D-853A5EB5F2C9}"/>
              </a:ext>
            </a:extLst>
          </p:cNvPr>
          <p:cNvSpPr txBox="1"/>
          <p:nvPr/>
        </p:nvSpPr>
        <p:spPr>
          <a:xfrm>
            <a:off x="7054570" y="4687336"/>
            <a:ext cx="308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ə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FFD662C-891F-4D80-A8D6-5750AF7A0D2D}"/>
              </a:ext>
            </a:extLst>
          </p:cNvPr>
          <p:cNvSpPr txBox="1"/>
          <p:nvPr/>
        </p:nvSpPr>
        <p:spPr>
          <a:xfrm>
            <a:off x="6635082" y="3892615"/>
            <a:ext cx="549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Roboto" panose="02000000000000000000" pitchFamily="2" charset="0"/>
                <a:ea typeface="Roboto" panose="02000000000000000000" pitchFamily="2" charset="0"/>
              </a:rPr>
              <a:t>3: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1DFCD0D-EBB3-493C-9A0E-9C849FABAD3B}"/>
              </a:ext>
            </a:extLst>
          </p:cNvPr>
          <p:cNvSpPr txBox="1"/>
          <p:nvPr/>
        </p:nvSpPr>
        <p:spPr>
          <a:xfrm>
            <a:off x="689772" y="2297141"/>
            <a:ext cx="163599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Close</a:t>
            </a: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n-IN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Half Close</a:t>
            </a: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n-IN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Half Open</a:t>
            </a: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IN" sz="2000" b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n-IN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Open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0E6F79-7E87-4D94-8D0A-F00BE0DC555D}"/>
              </a:ext>
            </a:extLst>
          </p:cNvPr>
          <p:cNvSpPr txBox="1"/>
          <p:nvPr/>
        </p:nvSpPr>
        <p:spPr>
          <a:xfrm>
            <a:off x="3014983" y="120309"/>
            <a:ext cx="655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Vowel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769032-C761-4851-ABE5-5A9EBF5E3D53}"/>
              </a:ext>
            </a:extLst>
          </p:cNvPr>
          <p:cNvSpPr txBox="1"/>
          <p:nvPr/>
        </p:nvSpPr>
        <p:spPr>
          <a:xfrm>
            <a:off x="10290690" y="1982121"/>
            <a:ext cx="1635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 Palate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F1D5000-F18A-4C9F-950A-BAAEE1AEBA6B}"/>
              </a:ext>
            </a:extLst>
          </p:cNvPr>
          <p:cNvCxnSpPr>
            <a:cxnSpLocks/>
          </p:cNvCxnSpPr>
          <p:nvPr/>
        </p:nvCxnSpPr>
        <p:spPr>
          <a:xfrm>
            <a:off x="10665752" y="1632866"/>
            <a:ext cx="0" cy="4832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92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446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45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919890923265</dc:creator>
  <cp:lastModifiedBy>919890923265</cp:lastModifiedBy>
  <cp:revision>9</cp:revision>
  <dcterms:created xsi:type="dcterms:W3CDTF">2021-01-08T03:02:11Z</dcterms:created>
  <dcterms:modified xsi:type="dcterms:W3CDTF">2021-01-08T13:24:26Z</dcterms:modified>
</cp:coreProperties>
</file>